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80" r:id="rId3"/>
    <p:sldId id="289" r:id="rId4"/>
    <p:sldId id="278" r:id="rId5"/>
    <p:sldId id="267" r:id="rId6"/>
    <p:sldId id="260" r:id="rId7"/>
    <p:sldId id="266" r:id="rId8"/>
    <p:sldId id="273" r:id="rId9"/>
    <p:sldId id="285" r:id="rId10"/>
    <p:sldId id="286" r:id="rId11"/>
    <p:sldId id="287" r:id="rId12"/>
    <p:sldId id="288" r:id="rId13"/>
    <p:sldId id="290" r:id="rId14"/>
    <p:sldId id="28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9.png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FE4D0-B610-41EC-A87C-38AD748FE073}" type="doc">
      <dgm:prSet loTypeId="urn:microsoft.com/office/officeart/2005/8/layout/vList4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B7E4546-8164-412A-89CD-DFCD866D5267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accent6">
                  <a:lumMod val="50000"/>
                </a:schemeClr>
              </a:solidFill>
            </a:rPr>
            <a:t>Виды движений</a:t>
          </a:r>
          <a:endParaRPr lang="ru-RU" sz="3200" dirty="0">
            <a:solidFill>
              <a:schemeClr val="accent6">
                <a:lumMod val="50000"/>
              </a:schemeClr>
            </a:solidFill>
          </a:endParaRPr>
        </a:p>
      </dgm:t>
    </dgm:pt>
    <dgm:pt modelId="{7FA0FEC7-BE97-4FD0-B555-9B9FD1D8CCB4}" type="parTrans" cxnId="{2CC4D15E-38EE-44CB-B02E-EABBCA155F50}">
      <dgm:prSet/>
      <dgm:spPr/>
      <dgm:t>
        <a:bodyPr/>
        <a:lstStyle/>
        <a:p>
          <a:pPr algn="ctr"/>
          <a:endParaRPr lang="ru-RU" sz="900">
            <a:solidFill>
              <a:schemeClr val="accent6">
                <a:lumMod val="50000"/>
              </a:schemeClr>
            </a:solidFill>
          </a:endParaRPr>
        </a:p>
      </dgm:t>
    </dgm:pt>
    <dgm:pt modelId="{B1B99BAF-CB34-4083-9D3E-4C6A556D5604}" type="sibTrans" cxnId="{2CC4D15E-38EE-44CB-B02E-EABBCA155F50}">
      <dgm:prSet/>
      <dgm:spPr/>
      <dgm:t>
        <a:bodyPr/>
        <a:lstStyle/>
        <a:p>
          <a:pPr algn="ctr"/>
          <a:endParaRPr lang="ru-RU" sz="900">
            <a:solidFill>
              <a:schemeClr val="accent6">
                <a:lumMod val="50000"/>
              </a:schemeClr>
            </a:solidFill>
          </a:endParaRPr>
        </a:p>
      </dgm:t>
    </dgm:pt>
    <dgm:pt modelId="{E6272516-72F3-46BF-BD1A-1B713824785F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accent6">
                  <a:lumMod val="50000"/>
                </a:schemeClr>
              </a:solidFill>
            </a:rPr>
            <a:t>Землетрясения</a:t>
          </a:r>
          <a:endParaRPr lang="ru-RU" sz="3200" dirty="0">
            <a:solidFill>
              <a:schemeClr val="accent6">
                <a:lumMod val="50000"/>
              </a:schemeClr>
            </a:solidFill>
          </a:endParaRPr>
        </a:p>
      </dgm:t>
    </dgm:pt>
    <dgm:pt modelId="{4CF5C869-CD76-4F64-9540-C2F49AC2AA26}" type="parTrans" cxnId="{B78F9337-C428-43B8-8584-F6600A2D58BF}">
      <dgm:prSet/>
      <dgm:spPr/>
      <dgm:t>
        <a:bodyPr/>
        <a:lstStyle/>
        <a:p>
          <a:pPr algn="ctr"/>
          <a:endParaRPr lang="ru-RU" sz="900">
            <a:solidFill>
              <a:schemeClr val="accent6">
                <a:lumMod val="50000"/>
              </a:schemeClr>
            </a:solidFill>
          </a:endParaRPr>
        </a:p>
      </dgm:t>
    </dgm:pt>
    <dgm:pt modelId="{98DC77DA-8D82-4D0C-B47F-B5B911310364}" type="sibTrans" cxnId="{B78F9337-C428-43B8-8584-F6600A2D58BF}">
      <dgm:prSet/>
      <dgm:spPr/>
      <dgm:t>
        <a:bodyPr/>
        <a:lstStyle/>
        <a:p>
          <a:pPr algn="ctr"/>
          <a:endParaRPr lang="ru-RU" sz="900">
            <a:solidFill>
              <a:schemeClr val="accent6">
                <a:lumMod val="50000"/>
              </a:schemeClr>
            </a:solidFill>
          </a:endParaRPr>
        </a:p>
      </dgm:t>
    </dgm:pt>
    <dgm:pt modelId="{9A94B2C1-BC08-4D83-BE55-64E9C8A6C157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accent6">
                  <a:lumMod val="50000"/>
                </a:schemeClr>
              </a:solidFill>
            </a:rPr>
            <a:t>Вулканы</a:t>
          </a:r>
          <a:endParaRPr lang="ru-RU" sz="3200" dirty="0">
            <a:solidFill>
              <a:schemeClr val="accent6">
                <a:lumMod val="50000"/>
              </a:schemeClr>
            </a:solidFill>
          </a:endParaRPr>
        </a:p>
      </dgm:t>
    </dgm:pt>
    <dgm:pt modelId="{EE2AF507-CFAB-4ECC-93E2-EA90FF99FE4A}" type="parTrans" cxnId="{2B7FB19D-3707-4AC1-B4D6-EBC3C0FD2AD5}">
      <dgm:prSet/>
      <dgm:spPr/>
      <dgm:t>
        <a:bodyPr/>
        <a:lstStyle/>
        <a:p>
          <a:pPr algn="ctr"/>
          <a:endParaRPr lang="ru-RU" sz="900">
            <a:solidFill>
              <a:schemeClr val="accent6">
                <a:lumMod val="50000"/>
              </a:schemeClr>
            </a:solidFill>
          </a:endParaRPr>
        </a:p>
      </dgm:t>
    </dgm:pt>
    <dgm:pt modelId="{FD3AF615-1F01-4299-AB09-464AEEA9BD5B}" type="sibTrans" cxnId="{2B7FB19D-3707-4AC1-B4D6-EBC3C0FD2AD5}">
      <dgm:prSet/>
      <dgm:spPr/>
      <dgm:t>
        <a:bodyPr/>
        <a:lstStyle/>
        <a:p>
          <a:pPr algn="ctr"/>
          <a:endParaRPr lang="ru-RU" sz="900">
            <a:solidFill>
              <a:schemeClr val="accent6">
                <a:lumMod val="50000"/>
              </a:schemeClr>
            </a:solidFill>
          </a:endParaRPr>
        </a:p>
      </dgm:t>
    </dgm:pt>
    <dgm:pt modelId="{C47A1302-D4AB-492E-BB53-11AE9E9D999B}">
      <dgm:prSet custT="1"/>
      <dgm:spPr/>
      <dgm:t>
        <a:bodyPr/>
        <a:lstStyle/>
        <a:p>
          <a:pPr algn="ctr"/>
          <a:r>
            <a:rPr lang="ru-RU" sz="3200" dirty="0" smtClean="0">
              <a:solidFill>
                <a:schemeClr val="accent6">
                  <a:lumMod val="50000"/>
                </a:schemeClr>
              </a:solidFill>
            </a:rPr>
            <a:t>Горячие источники</a:t>
          </a:r>
          <a:endParaRPr lang="ru-RU" sz="3200" dirty="0">
            <a:solidFill>
              <a:schemeClr val="accent6">
                <a:lumMod val="50000"/>
              </a:schemeClr>
            </a:solidFill>
          </a:endParaRPr>
        </a:p>
      </dgm:t>
    </dgm:pt>
    <dgm:pt modelId="{49D2627B-5FB9-4CF0-9904-E59A0C42C08A}" type="parTrans" cxnId="{E4F8B42C-C92F-442C-947C-D5AAD01E736E}">
      <dgm:prSet/>
      <dgm:spPr/>
      <dgm:t>
        <a:bodyPr/>
        <a:lstStyle/>
        <a:p>
          <a:endParaRPr lang="ru-RU"/>
        </a:p>
      </dgm:t>
    </dgm:pt>
    <dgm:pt modelId="{AF505CA9-30D4-4091-BD6A-BAA9AADFE3FC}" type="sibTrans" cxnId="{E4F8B42C-C92F-442C-947C-D5AAD01E736E}">
      <dgm:prSet/>
      <dgm:spPr/>
      <dgm:t>
        <a:bodyPr/>
        <a:lstStyle/>
        <a:p>
          <a:endParaRPr lang="ru-RU"/>
        </a:p>
      </dgm:t>
    </dgm:pt>
    <dgm:pt modelId="{884CD721-F5AB-4468-A398-74253FB379C4}">
      <dgm:prSet custT="1"/>
      <dgm:spPr/>
      <dgm:t>
        <a:bodyPr/>
        <a:lstStyle/>
        <a:p>
          <a:r>
            <a:rPr lang="ru-RU" sz="3200" dirty="0" smtClean="0">
              <a:solidFill>
                <a:schemeClr val="accent6">
                  <a:lumMod val="50000"/>
                </a:schemeClr>
              </a:solidFill>
            </a:rPr>
            <a:t>Виды залегания горных пород</a:t>
          </a:r>
          <a:endParaRPr lang="ru-RU" sz="3600" dirty="0">
            <a:solidFill>
              <a:schemeClr val="accent6">
                <a:lumMod val="50000"/>
              </a:schemeClr>
            </a:solidFill>
          </a:endParaRPr>
        </a:p>
      </dgm:t>
    </dgm:pt>
    <dgm:pt modelId="{3CEAE023-6BD5-4B74-B581-8727B3541CD5}" type="parTrans" cxnId="{0EAF47AF-EDC9-4931-8404-63BBA075FFCA}">
      <dgm:prSet/>
      <dgm:spPr/>
      <dgm:t>
        <a:bodyPr/>
        <a:lstStyle/>
        <a:p>
          <a:endParaRPr lang="ru-RU"/>
        </a:p>
      </dgm:t>
    </dgm:pt>
    <dgm:pt modelId="{673055AE-D8B4-4B4E-AA91-B6F7E2500E78}" type="sibTrans" cxnId="{0EAF47AF-EDC9-4931-8404-63BBA075FFCA}">
      <dgm:prSet/>
      <dgm:spPr/>
      <dgm:t>
        <a:bodyPr/>
        <a:lstStyle/>
        <a:p>
          <a:endParaRPr lang="ru-RU"/>
        </a:p>
      </dgm:t>
    </dgm:pt>
    <dgm:pt modelId="{18DC97F0-8981-467C-9461-86D5D9A33E2A}" type="pres">
      <dgm:prSet presAssocID="{877FE4D0-B610-41EC-A87C-38AD748FE0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895461-49E4-48E4-9483-969994DB8536}" type="pres">
      <dgm:prSet presAssocID="{7B7E4546-8164-412A-89CD-DFCD866D5267}" presName="comp" presStyleCnt="0"/>
      <dgm:spPr/>
    </dgm:pt>
    <dgm:pt modelId="{72945218-DC27-4AEE-9AF6-6BCE5D08FA46}" type="pres">
      <dgm:prSet presAssocID="{7B7E4546-8164-412A-89CD-DFCD866D5267}" presName="box" presStyleLbl="node1" presStyleIdx="0" presStyleCnt="5"/>
      <dgm:spPr/>
      <dgm:t>
        <a:bodyPr/>
        <a:lstStyle/>
        <a:p>
          <a:endParaRPr lang="ru-RU"/>
        </a:p>
      </dgm:t>
    </dgm:pt>
    <dgm:pt modelId="{2FAF9666-021B-4A0F-A7A5-5319BDC0023A}" type="pres">
      <dgm:prSet presAssocID="{7B7E4546-8164-412A-89CD-DFCD866D5267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1603E4-983E-4AB8-9251-0D9E1B14909C}" type="pres">
      <dgm:prSet presAssocID="{7B7E4546-8164-412A-89CD-DFCD866D5267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CCF8D-5401-441C-9090-7EB0934915E5}" type="pres">
      <dgm:prSet presAssocID="{B1B99BAF-CB34-4083-9D3E-4C6A556D5604}" presName="spacer" presStyleCnt="0"/>
      <dgm:spPr/>
    </dgm:pt>
    <dgm:pt modelId="{77049DC6-8FEA-4BFE-98D7-903BB3DBC94D}" type="pres">
      <dgm:prSet presAssocID="{884CD721-F5AB-4468-A398-74253FB379C4}" presName="comp" presStyleCnt="0"/>
      <dgm:spPr/>
    </dgm:pt>
    <dgm:pt modelId="{E70B4231-8F3D-40C9-852B-16ED51A647EB}" type="pres">
      <dgm:prSet presAssocID="{884CD721-F5AB-4468-A398-74253FB379C4}" presName="box" presStyleLbl="node1" presStyleIdx="1" presStyleCnt="5"/>
      <dgm:spPr/>
      <dgm:t>
        <a:bodyPr/>
        <a:lstStyle/>
        <a:p>
          <a:endParaRPr lang="ru-RU"/>
        </a:p>
      </dgm:t>
    </dgm:pt>
    <dgm:pt modelId="{2B220096-371B-4A76-8712-D3EBBFF49C6D}" type="pres">
      <dgm:prSet presAssocID="{884CD721-F5AB-4468-A398-74253FB379C4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5D889C5-3BFC-4E73-A0DA-16F1BC64E6D6}" type="pres">
      <dgm:prSet presAssocID="{884CD721-F5AB-4468-A398-74253FB379C4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B9691-3C92-4AB0-AD6F-98A0C9703E89}" type="pres">
      <dgm:prSet presAssocID="{673055AE-D8B4-4B4E-AA91-B6F7E2500E78}" presName="spacer" presStyleCnt="0"/>
      <dgm:spPr/>
    </dgm:pt>
    <dgm:pt modelId="{8E948133-79F3-410D-9860-886AC234135F}" type="pres">
      <dgm:prSet presAssocID="{E6272516-72F3-46BF-BD1A-1B713824785F}" presName="comp" presStyleCnt="0"/>
      <dgm:spPr/>
    </dgm:pt>
    <dgm:pt modelId="{FABC31BE-5AF5-48D5-A4B3-BB6B60238415}" type="pres">
      <dgm:prSet presAssocID="{E6272516-72F3-46BF-BD1A-1B713824785F}" presName="box" presStyleLbl="node1" presStyleIdx="2" presStyleCnt="5"/>
      <dgm:spPr/>
      <dgm:t>
        <a:bodyPr/>
        <a:lstStyle/>
        <a:p>
          <a:endParaRPr lang="ru-RU"/>
        </a:p>
      </dgm:t>
    </dgm:pt>
    <dgm:pt modelId="{EE30BF1D-D6CC-49AA-930A-5AA58477DF41}" type="pres">
      <dgm:prSet presAssocID="{E6272516-72F3-46BF-BD1A-1B713824785F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91AEFB-9CE0-4CE6-807C-11260646DDF8}" type="pres">
      <dgm:prSet presAssocID="{E6272516-72F3-46BF-BD1A-1B713824785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1BD0C-F520-4A61-A12A-29686773BDFD}" type="pres">
      <dgm:prSet presAssocID="{98DC77DA-8D82-4D0C-B47F-B5B911310364}" presName="spacer" presStyleCnt="0"/>
      <dgm:spPr/>
    </dgm:pt>
    <dgm:pt modelId="{B1BE36F8-7298-452B-848C-423893A906D5}" type="pres">
      <dgm:prSet presAssocID="{9A94B2C1-BC08-4D83-BE55-64E9C8A6C157}" presName="comp" presStyleCnt="0"/>
      <dgm:spPr/>
    </dgm:pt>
    <dgm:pt modelId="{B8D0CCB6-44BC-4111-B086-0C083F519F41}" type="pres">
      <dgm:prSet presAssocID="{9A94B2C1-BC08-4D83-BE55-64E9C8A6C157}" presName="box" presStyleLbl="node1" presStyleIdx="3" presStyleCnt="5"/>
      <dgm:spPr/>
      <dgm:t>
        <a:bodyPr/>
        <a:lstStyle/>
        <a:p>
          <a:endParaRPr lang="ru-RU"/>
        </a:p>
      </dgm:t>
    </dgm:pt>
    <dgm:pt modelId="{590E25FF-72FF-4191-AAFA-73175163E70A}" type="pres">
      <dgm:prSet presAssocID="{9A94B2C1-BC08-4D83-BE55-64E9C8A6C157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7B8A606-9C1C-46BD-BA8C-0EF71C2E80E5}" type="pres">
      <dgm:prSet presAssocID="{9A94B2C1-BC08-4D83-BE55-64E9C8A6C15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82105D-76C9-416B-B246-489F4E719056}" type="pres">
      <dgm:prSet presAssocID="{FD3AF615-1F01-4299-AB09-464AEEA9BD5B}" presName="spacer" presStyleCnt="0"/>
      <dgm:spPr/>
    </dgm:pt>
    <dgm:pt modelId="{168820C9-E0B2-4A09-BB41-3E44D4C2D8DE}" type="pres">
      <dgm:prSet presAssocID="{C47A1302-D4AB-492E-BB53-11AE9E9D999B}" presName="comp" presStyleCnt="0"/>
      <dgm:spPr/>
    </dgm:pt>
    <dgm:pt modelId="{8558BCA5-810C-45C4-B52D-70825D718C8D}" type="pres">
      <dgm:prSet presAssocID="{C47A1302-D4AB-492E-BB53-11AE9E9D999B}" presName="box" presStyleLbl="node1" presStyleIdx="4" presStyleCnt="5"/>
      <dgm:spPr/>
      <dgm:t>
        <a:bodyPr/>
        <a:lstStyle/>
        <a:p>
          <a:endParaRPr lang="ru-RU"/>
        </a:p>
      </dgm:t>
    </dgm:pt>
    <dgm:pt modelId="{38EF43F0-B44A-47F2-8FA1-D820C856F0E9}" type="pres">
      <dgm:prSet presAssocID="{C47A1302-D4AB-492E-BB53-11AE9E9D999B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585040-70B4-4985-8646-FAC6CC01B6AF}" type="pres">
      <dgm:prSet presAssocID="{C47A1302-D4AB-492E-BB53-11AE9E9D999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DC88A1-195F-4CBB-81BF-A3D50CCF5F83}" type="presOf" srcId="{884CD721-F5AB-4468-A398-74253FB379C4}" destId="{E70B4231-8F3D-40C9-852B-16ED51A647EB}" srcOrd="0" destOrd="0" presId="urn:microsoft.com/office/officeart/2005/8/layout/vList4"/>
    <dgm:cxn modelId="{6F6304B5-CC79-4024-A97A-D4FC8D83701C}" type="presOf" srcId="{E6272516-72F3-46BF-BD1A-1B713824785F}" destId="{5691AEFB-9CE0-4CE6-807C-11260646DDF8}" srcOrd="1" destOrd="0" presId="urn:microsoft.com/office/officeart/2005/8/layout/vList4"/>
    <dgm:cxn modelId="{C72DCE91-FEB7-481C-88F2-3209765B19EA}" type="presOf" srcId="{C47A1302-D4AB-492E-BB53-11AE9E9D999B}" destId="{8558BCA5-810C-45C4-B52D-70825D718C8D}" srcOrd="0" destOrd="0" presId="urn:microsoft.com/office/officeart/2005/8/layout/vList4"/>
    <dgm:cxn modelId="{5B5C9860-34A4-4E03-A2AC-862A4D9C7AAC}" type="presOf" srcId="{9A94B2C1-BC08-4D83-BE55-64E9C8A6C157}" destId="{B8D0CCB6-44BC-4111-B086-0C083F519F41}" srcOrd="0" destOrd="0" presId="urn:microsoft.com/office/officeart/2005/8/layout/vList4"/>
    <dgm:cxn modelId="{B78F9337-C428-43B8-8584-F6600A2D58BF}" srcId="{877FE4D0-B610-41EC-A87C-38AD748FE073}" destId="{E6272516-72F3-46BF-BD1A-1B713824785F}" srcOrd="2" destOrd="0" parTransId="{4CF5C869-CD76-4F64-9540-C2F49AC2AA26}" sibTransId="{98DC77DA-8D82-4D0C-B47F-B5B911310364}"/>
    <dgm:cxn modelId="{2CC4D15E-38EE-44CB-B02E-EABBCA155F50}" srcId="{877FE4D0-B610-41EC-A87C-38AD748FE073}" destId="{7B7E4546-8164-412A-89CD-DFCD866D5267}" srcOrd="0" destOrd="0" parTransId="{7FA0FEC7-BE97-4FD0-B555-9B9FD1D8CCB4}" sibTransId="{B1B99BAF-CB34-4083-9D3E-4C6A556D5604}"/>
    <dgm:cxn modelId="{2B7FB19D-3707-4AC1-B4D6-EBC3C0FD2AD5}" srcId="{877FE4D0-B610-41EC-A87C-38AD748FE073}" destId="{9A94B2C1-BC08-4D83-BE55-64E9C8A6C157}" srcOrd="3" destOrd="0" parTransId="{EE2AF507-CFAB-4ECC-93E2-EA90FF99FE4A}" sibTransId="{FD3AF615-1F01-4299-AB09-464AEEA9BD5B}"/>
    <dgm:cxn modelId="{B2F4E342-D4AD-4B19-9F5C-95275B6FBB34}" type="presOf" srcId="{E6272516-72F3-46BF-BD1A-1B713824785F}" destId="{FABC31BE-5AF5-48D5-A4B3-BB6B60238415}" srcOrd="0" destOrd="0" presId="urn:microsoft.com/office/officeart/2005/8/layout/vList4"/>
    <dgm:cxn modelId="{D5F0F4E7-6E19-4CC8-861B-3A3651B108F5}" type="presOf" srcId="{7B7E4546-8164-412A-89CD-DFCD866D5267}" destId="{72945218-DC27-4AEE-9AF6-6BCE5D08FA46}" srcOrd="0" destOrd="0" presId="urn:microsoft.com/office/officeart/2005/8/layout/vList4"/>
    <dgm:cxn modelId="{223DA3F1-D9AA-45CD-B927-C52DF66DB9D1}" type="presOf" srcId="{877FE4D0-B610-41EC-A87C-38AD748FE073}" destId="{18DC97F0-8981-467C-9461-86D5D9A33E2A}" srcOrd="0" destOrd="0" presId="urn:microsoft.com/office/officeart/2005/8/layout/vList4"/>
    <dgm:cxn modelId="{26728097-FEAF-4169-A824-143611F17CE8}" type="presOf" srcId="{C47A1302-D4AB-492E-BB53-11AE9E9D999B}" destId="{12585040-70B4-4985-8646-FAC6CC01B6AF}" srcOrd="1" destOrd="0" presId="urn:microsoft.com/office/officeart/2005/8/layout/vList4"/>
    <dgm:cxn modelId="{E4F8B42C-C92F-442C-947C-D5AAD01E736E}" srcId="{877FE4D0-B610-41EC-A87C-38AD748FE073}" destId="{C47A1302-D4AB-492E-BB53-11AE9E9D999B}" srcOrd="4" destOrd="0" parTransId="{49D2627B-5FB9-4CF0-9904-E59A0C42C08A}" sibTransId="{AF505CA9-30D4-4091-BD6A-BAA9AADFE3FC}"/>
    <dgm:cxn modelId="{07E662D7-D681-4FC2-99F5-CFA8F18900CD}" type="presOf" srcId="{884CD721-F5AB-4468-A398-74253FB379C4}" destId="{05D889C5-3BFC-4E73-A0DA-16F1BC64E6D6}" srcOrd="1" destOrd="0" presId="urn:microsoft.com/office/officeart/2005/8/layout/vList4"/>
    <dgm:cxn modelId="{0EAF47AF-EDC9-4931-8404-63BBA075FFCA}" srcId="{877FE4D0-B610-41EC-A87C-38AD748FE073}" destId="{884CD721-F5AB-4468-A398-74253FB379C4}" srcOrd="1" destOrd="0" parTransId="{3CEAE023-6BD5-4B74-B581-8727B3541CD5}" sibTransId="{673055AE-D8B4-4B4E-AA91-B6F7E2500E78}"/>
    <dgm:cxn modelId="{E0237C4E-1319-4EDE-9C62-B8C10F917F24}" type="presOf" srcId="{7B7E4546-8164-412A-89CD-DFCD866D5267}" destId="{121603E4-983E-4AB8-9251-0D9E1B14909C}" srcOrd="1" destOrd="0" presId="urn:microsoft.com/office/officeart/2005/8/layout/vList4"/>
    <dgm:cxn modelId="{EDE7E108-E432-4D46-9430-A5D836A1A8B2}" type="presOf" srcId="{9A94B2C1-BC08-4D83-BE55-64E9C8A6C157}" destId="{37B8A606-9C1C-46BD-BA8C-0EF71C2E80E5}" srcOrd="1" destOrd="0" presId="urn:microsoft.com/office/officeart/2005/8/layout/vList4"/>
    <dgm:cxn modelId="{EDE5EEC0-02BC-4ED5-92C3-9629BA0473CC}" type="presParOf" srcId="{18DC97F0-8981-467C-9461-86D5D9A33E2A}" destId="{F4895461-49E4-48E4-9483-969994DB8536}" srcOrd="0" destOrd="0" presId="urn:microsoft.com/office/officeart/2005/8/layout/vList4"/>
    <dgm:cxn modelId="{7DBFFEFE-8004-40B1-9C42-1E1B6F840162}" type="presParOf" srcId="{F4895461-49E4-48E4-9483-969994DB8536}" destId="{72945218-DC27-4AEE-9AF6-6BCE5D08FA46}" srcOrd="0" destOrd="0" presId="urn:microsoft.com/office/officeart/2005/8/layout/vList4"/>
    <dgm:cxn modelId="{B106EA4F-ED1E-4CD8-9F7C-490F4D09441C}" type="presParOf" srcId="{F4895461-49E4-48E4-9483-969994DB8536}" destId="{2FAF9666-021B-4A0F-A7A5-5319BDC0023A}" srcOrd="1" destOrd="0" presId="urn:microsoft.com/office/officeart/2005/8/layout/vList4"/>
    <dgm:cxn modelId="{DAE46AB4-A33E-4C74-9792-2CCE1A9CB709}" type="presParOf" srcId="{F4895461-49E4-48E4-9483-969994DB8536}" destId="{121603E4-983E-4AB8-9251-0D9E1B14909C}" srcOrd="2" destOrd="0" presId="urn:microsoft.com/office/officeart/2005/8/layout/vList4"/>
    <dgm:cxn modelId="{C3E2E8C8-BB98-41AE-911C-336D7B154977}" type="presParOf" srcId="{18DC97F0-8981-467C-9461-86D5D9A33E2A}" destId="{67CCCF8D-5401-441C-9090-7EB0934915E5}" srcOrd="1" destOrd="0" presId="urn:microsoft.com/office/officeart/2005/8/layout/vList4"/>
    <dgm:cxn modelId="{366C8302-9D35-4CC1-BC91-F4F98E05E125}" type="presParOf" srcId="{18DC97F0-8981-467C-9461-86D5D9A33E2A}" destId="{77049DC6-8FEA-4BFE-98D7-903BB3DBC94D}" srcOrd="2" destOrd="0" presId="urn:microsoft.com/office/officeart/2005/8/layout/vList4"/>
    <dgm:cxn modelId="{D4301543-9B27-4343-A175-129BF70C7E29}" type="presParOf" srcId="{77049DC6-8FEA-4BFE-98D7-903BB3DBC94D}" destId="{E70B4231-8F3D-40C9-852B-16ED51A647EB}" srcOrd="0" destOrd="0" presId="urn:microsoft.com/office/officeart/2005/8/layout/vList4"/>
    <dgm:cxn modelId="{4470907C-2B4E-41F9-B55B-02EAC7759FCF}" type="presParOf" srcId="{77049DC6-8FEA-4BFE-98D7-903BB3DBC94D}" destId="{2B220096-371B-4A76-8712-D3EBBFF49C6D}" srcOrd="1" destOrd="0" presId="urn:microsoft.com/office/officeart/2005/8/layout/vList4"/>
    <dgm:cxn modelId="{C0DE345A-E444-490F-9CA6-12540A4D22BD}" type="presParOf" srcId="{77049DC6-8FEA-4BFE-98D7-903BB3DBC94D}" destId="{05D889C5-3BFC-4E73-A0DA-16F1BC64E6D6}" srcOrd="2" destOrd="0" presId="urn:microsoft.com/office/officeart/2005/8/layout/vList4"/>
    <dgm:cxn modelId="{DAA66E28-C03E-4626-9C13-DB8B83A6A7CE}" type="presParOf" srcId="{18DC97F0-8981-467C-9461-86D5D9A33E2A}" destId="{B12B9691-3C92-4AB0-AD6F-98A0C9703E89}" srcOrd="3" destOrd="0" presId="urn:microsoft.com/office/officeart/2005/8/layout/vList4"/>
    <dgm:cxn modelId="{BE75B53E-383F-4A6E-8A7D-349E556F0EB3}" type="presParOf" srcId="{18DC97F0-8981-467C-9461-86D5D9A33E2A}" destId="{8E948133-79F3-410D-9860-886AC234135F}" srcOrd="4" destOrd="0" presId="urn:microsoft.com/office/officeart/2005/8/layout/vList4"/>
    <dgm:cxn modelId="{B5362FF7-7341-4B86-AE02-DAFF077F3856}" type="presParOf" srcId="{8E948133-79F3-410D-9860-886AC234135F}" destId="{FABC31BE-5AF5-48D5-A4B3-BB6B60238415}" srcOrd="0" destOrd="0" presId="urn:microsoft.com/office/officeart/2005/8/layout/vList4"/>
    <dgm:cxn modelId="{6C18542C-7913-41E0-AF04-D6DE7B93BE3D}" type="presParOf" srcId="{8E948133-79F3-410D-9860-886AC234135F}" destId="{EE30BF1D-D6CC-49AA-930A-5AA58477DF41}" srcOrd="1" destOrd="0" presId="urn:microsoft.com/office/officeart/2005/8/layout/vList4"/>
    <dgm:cxn modelId="{8AD70E06-5A04-4135-9304-3D4FAD949328}" type="presParOf" srcId="{8E948133-79F3-410D-9860-886AC234135F}" destId="{5691AEFB-9CE0-4CE6-807C-11260646DDF8}" srcOrd="2" destOrd="0" presId="urn:microsoft.com/office/officeart/2005/8/layout/vList4"/>
    <dgm:cxn modelId="{88EC89FE-C494-42E7-AC72-DD1E44B028D7}" type="presParOf" srcId="{18DC97F0-8981-467C-9461-86D5D9A33E2A}" destId="{D331BD0C-F520-4A61-A12A-29686773BDFD}" srcOrd="5" destOrd="0" presId="urn:microsoft.com/office/officeart/2005/8/layout/vList4"/>
    <dgm:cxn modelId="{08F4E41D-3EBE-4C84-9C36-28A6E42C5836}" type="presParOf" srcId="{18DC97F0-8981-467C-9461-86D5D9A33E2A}" destId="{B1BE36F8-7298-452B-848C-423893A906D5}" srcOrd="6" destOrd="0" presId="urn:microsoft.com/office/officeart/2005/8/layout/vList4"/>
    <dgm:cxn modelId="{DFBA0D37-9605-4B18-BBBF-B0C4F204D200}" type="presParOf" srcId="{B1BE36F8-7298-452B-848C-423893A906D5}" destId="{B8D0CCB6-44BC-4111-B086-0C083F519F41}" srcOrd="0" destOrd="0" presId="urn:microsoft.com/office/officeart/2005/8/layout/vList4"/>
    <dgm:cxn modelId="{FD10706A-EEBD-45E6-BE45-0B640E39A6F2}" type="presParOf" srcId="{B1BE36F8-7298-452B-848C-423893A906D5}" destId="{590E25FF-72FF-4191-AAFA-73175163E70A}" srcOrd="1" destOrd="0" presId="urn:microsoft.com/office/officeart/2005/8/layout/vList4"/>
    <dgm:cxn modelId="{889CCAB0-D13F-4F1F-AE62-3A5E74AC0258}" type="presParOf" srcId="{B1BE36F8-7298-452B-848C-423893A906D5}" destId="{37B8A606-9C1C-46BD-BA8C-0EF71C2E80E5}" srcOrd="2" destOrd="0" presId="urn:microsoft.com/office/officeart/2005/8/layout/vList4"/>
    <dgm:cxn modelId="{8EF0775D-BA78-411B-9CD3-4D184C2CF27D}" type="presParOf" srcId="{18DC97F0-8981-467C-9461-86D5D9A33E2A}" destId="{5482105D-76C9-416B-B246-489F4E719056}" srcOrd="7" destOrd="0" presId="urn:microsoft.com/office/officeart/2005/8/layout/vList4"/>
    <dgm:cxn modelId="{2561712C-6168-4447-B5E9-8421FDD4F04F}" type="presParOf" srcId="{18DC97F0-8981-467C-9461-86D5D9A33E2A}" destId="{168820C9-E0B2-4A09-BB41-3E44D4C2D8DE}" srcOrd="8" destOrd="0" presId="urn:microsoft.com/office/officeart/2005/8/layout/vList4"/>
    <dgm:cxn modelId="{8671C87F-1D85-4172-BA63-3AF1B105F6B9}" type="presParOf" srcId="{168820C9-E0B2-4A09-BB41-3E44D4C2D8DE}" destId="{8558BCA5-810C-45C4-B52D-70825D718C8D}" srcOrd="0" destOrd="0" presId="urn:microsoft.com/office/officeart/2005/8/layout/vList4"/>
    <dgm:cxn modelId="{43614F8A-AE14-4290-9601-071AD514DD0D}" type="presParOf" srcId="{168820C9-E0B2-4A09-BB41-3E44D4C2D8DE}" destId="{38EF43F0-B44A-47F2-8FA1-D820C856F0E9}" srcOrd="1" destOrd="0" presId="urn:microsoft.com/office/officeart/2005/8/layout/vList4"/>
    <dgm:cxn modelId="{64FD9B65-D252-4012-86D5-F53B8692798C}" type="presParOf" srcId="{168820C9-E0B2-4A09-BB41-3E44D4C2D8DE}" destId="{12585040-70B4-4985-8646-FAC6CC01B6A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5200" dirty="0" smtClean="0">
              <a:solidFill>
                <a:srgbClr val="C00000"/>
              </a:solidFill>
            </a:rPr>
            <a:t>        </a:t>
          </a:r>
          <a:r>
            <a:rPr lang="ru-RU" sz="2400" b="1" dirty="0" smtClean="0">
              <a:solidFill>
                <a:srgbClr val="C00000"/>
              </a:solidFill>
            </a:rPr>
            <a:t>Горячие источники</a:t>
          </a:r>
          <a:endParaRPr lang="ru-RU" sz="40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EC8ED7-A951-4CCE-9ABD-79C4278F9C1D}" type="presOf" srcId="{66E828E7-0977-4F63-A96C-A9E0F9A55352}" destId="{8DC2DDE4-CE34-4198-BDA3-8C30045A9BE9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764B0980-70A8-4A23-B7E7-8891CC2D419F}" type="presOf" srcId="{C34EA0B6-62E5-4E44-9800-1008DB691020}" destId="{32B0967D-B868-4491-890E-669682145B7D}" srcOrd="0" destOrd="0" presId="urn:microsoft.com/office/officeart/2005/8/layout/vList3"/>
    <dgm:cxn modelId="{2826C6B1-0BB5-4FFD-BC45-24C50DC50028}" type="presParOf" srcId="{32B0967D-B868-4491-890E-669682145B7D}" destId="{A1F8CC25-FDA7-4BCE-B0A4-01E7F6FE508A}" srcOrd="0" destOrd="0" presId="urn:microsoft.com/office/officeart/2005/8/layout/vList3"/>
    <dgm:cxn modelId="{9DF46E1B-8511-4762-B9A6-ACB14856B151}" type="presParOf" srcId="{A1F8CC25-FDA7-4BCE-B0A4-01E7F6FE508A}" destId="{F275C4FD-7BB8-4785-AB6A-17F4C4059DF9}" srcOrd="0" destOrd="0" presId="urn:microsoft.com/office/officeart/2005/8/layout/vList3"/>
    <dgm:cxn modelId="{D07668BE-13D6-4A74-96B6-A24C51D4A870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4700" dirty="0" smtClean="0">
              <a:solidFill>
                <a:srgbClr val="C00000"/>
              </a:solidFill>
            </a:rPr>
            <a:t>        </a:t>
          </a:r>
          <a:r>
            <a:rPr lang="ru-RU" sz="4000" dirty="0" smtClean="0">
              <a:solidFill>
                <a:srgbClr val="C00000"/>
              </a:solidFill>
            </a:rPr>
            <a:t>Движение земной коры</a:t>
          </a:r>
          <a:endParaRPr lang="ru-RU" sz="4700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839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44B9A7-BF72-4FE4-BDFB-295126EB9EA4}" type="presOf" srcId="{C34EA0B6-62E5-4E44-9800-1008DB691020}" destId="{32B0967D-B868-4491-890E-669682145B7D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1F15363C-89F3-4901-935D-CAA65B731131}" type="presOf" srcId="{66E828E7-0977-4F63-A96C-A9E0F9A55352}" destId="{8DC2DDE4-CE34-4198-BDA3-8C30045A9BE9}" srcOrd="0" destOrd="0" presId="urn:microsoft.com/office/officeart/2005/8/layout/vList3"/>
    <dgm:cxn modelId="{FA581E78-F4C1-4AA7-9B1B-66CDFFCCEFC2}" type="presParOf" srcId="{32B0967D-B868-4491-890E-669682145B7D}" destId="{A1F8CC25-FDA7-4BCE-B0A4-01E7F6FE508A}" srcOrd="0" destOrd="0" presId="urn:microsoft.com/office/officeart/2005/8/layout/vList3"/>
    <dgm:cxn modelId="{4B785DE5-2693-4BF6-9DB3-84D9BD4DCA6F}" type="presParOf" srcId="{A1F8CC25-FDA7-4BCE-B0A4-01E7F6FE508A}" destId="{F275C4FD-7BB8-4785-AB6A-17F4C4059DF9}" srcOrd="0" destOrd="0" presId="urn:microsoft.com/office/officeart/2005/8/layout/vList3"/>
    <dgm:cxn modelId="{96FCF517-BF09-4430-9ABE-D62FDEDA61F3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9DF58C-FEBC-4A5B-AD91-0D7BD2B1E89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A7A9E7-2EE6-4B04-81C8-210F25275FA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dirty="0" smtClean="0">
            <a:solidFill>
              <a:schemeClr val="accent6">
                <a:lumMod val="50000"/>
              </a:schemeClr>
            </a:solidFill>
          </a:endParaRPr>
        </a:p>
        <a:p>
          <a:endParaRPr lang="ru-RU" sz="2400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Медленные вертикальные движения</a:t>
          </a:r>
        </a:p>
      </dgm:t>
    </dgm:pt>
    <dgm:pt modelId="{78F38F5F-8DA8-4483-AE3B-AA576B8C6FBA}" type="parTrans" cxnId="{9DC2F0BA-30BD-42FB-A027-821A55C11FAF}">
      <dgm:prSet/>
      <dgm:spPr/>
      <dgm:t>
        <a:bodyPr/>
        <a:lstStyle/>
        <a:p>
          <a:endParaRPr lang="ru-RU"/>
        </a:p>
      </dgm:t>
    </dgm:pt>
    <dgm:pt modelId="{5B76C2DF-6211-43E8-A827-368013A4EA66}" type="sibTrans" cxnId="{9DC2F0BA-30BD-42FB-A027-821A55C11FAF}">
      <dgm:prSet/>
      <dgm:spPr/>
      <dgm:t>
        <a:bodyPr/>
        <a:lstStyle/>
        <a:p>
          <a:endParaRPr lang="ru-RU"/>
        </a:p>
      </dgm:t>
    </dgm:pt>
    <dgm:pt modelId="{51BAD719-9235-4E0E-BB09-24D92E099194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Медленные  поднятия или опускания.  </a:t>
          </a:r>
          <a:endParaRPr lang="ru-RU" sz="1800" dirty="0">
            <a:solidFill>
              <a:schemeClr val="tx1"/>
            </a:solidFill>
          </a:endParaRPr>
        </a:p>
      </dgm:t>
    </dgm:pt>
    <dgm:pt modelId="{710D8906-0377-4D00-84F6-D10D370A2970}" type="parTrans" cxnId="{CF96BB8B-3DE9-4DC2-9028-4A55445D92C0}">
      <dgm:prSet/>
      <dgm:spPr/>
      <dgm:t>
        <a:bodyPr/>
        <a:lstStyle/>
        <a:p>
          <a:endParaRPr lang="ru-RU"/>
        </a:p>
      </dgm:t>
    </dgm:pt>
    <dgm:pt modelId="{924FAC8F-D010-4159-A2B1-FB31534AA2BA}" type="sibTrans" cxnId="{CF96BB8B-3DE9-4DC2-9028-4A55445D92C0}">
      <dgm:prSet/>
      <dgm:spPr/>
      <dgm:t>
        <a:bodyPr/>
        <a:lstStyle/>
        <a:p>
          <a:endParaRPr lang="ru-RU"/>
        </a:p>
      </dgm:t>
    </dgm:pt>
    <dgm:pt modelId="{4BDE2F35-EBAA-4973-903B-5B2C66EC08FC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6479B84C-7B38-46E2-8747-D0C0168070CE}" type="parTrans" cxnId="{BB513C24-ABF7-4ED6-93E3-0C4EFEF83DF7}">
      <dgm:prSet/>
      <dgm:spPr/>
      <dgm:t>
        <a:bodyPr/>
        <a:lstStyle/>
        <a:p>
          <a:endParaRPr lang="ru-RU"/>
        </a:p>
      </dgm:t>
    </dgm:pt>
    <dgm:pt modelId="{456F83E5-34E9-4B13-A6E9-1F732C4CEB67}" type="sibTrans" cxnId="{BB513C24-ABF7-4ED6-93E3-0C4EFEF83DF7}">
      <dgm:prSet/>
      <dgm:spPr/>
      <dgm:t>
        <a:bodyPr/>
        <a:lstStyle/>
        <a:p>
          <a:endParaRPr lang="ru-RU"/>
        </a:p>
      </dgm:t>
    </dgm:pt>
    <dgm:pt modelId="{BEC763B4-8ECD-4F5D-AD81-DC4B98D7422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dirty="0" smtClean="0">
            <a:solidFill>
              <a:schemeClr val="accent6">
                <a:lumMod val="50000"/>
              </a:schemeClr>
            </a:solidFill>
          </a:endParaRPr>
        </a:p>
        <a:p>
          <a:endParaRPr lang="ru-RU" sz="2400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Вулканизм   Землетрясения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9689AA63-8690-4177-9CAC-C1D1BA5D5469}" type="parTrans" cxnId="{BE84F948-B7CF-4DED-8D88-92A6C4B902AA}">
      <dgm:prSet/>
      <dgm:spPr/>
      <dgm:t>
        <a:bodyPr/>
        <a:lstStyle/>
        <a:p>
          <a:endParaRPr lang="ru-RU"/>
        </a:p>
      </dgm:t>
    </dgm:pt>
    <dgm:pt modelId="{B4BADF48-E1B7-44C3-B98C-A9C05BDE633F}" type="sibTrans" cxnId="{BE84F948-B7CF-4DED-8D88-92A6C4B902AA}">
      <dgm:prSet/>
      <dgm:spPr/>
      <dgm:t>
        <a:bodyPr/>
        <a:lstStyle/>
        <a:p>
          <a:endParaRPr lang="ru-RU"/>
        </a:p>
      </dgm:t>
    </dgm:pt>
    <dgm:pt modelId="{1C8F0FEE-61D9-4056-9531-BE13FB08CA9E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Разрывы. </a:t>
          </a:r>
        </a:p>
        <a:p>
          <a:r>
            <a:rPr lang="ru-RU" sz="1800" dirty="0" smtClean="0">
              <a:solidFill>
                <a:schemeClr val="tx1"/>
              </a:solidFill>
            </a:rPr>
            <a:t>Смещения.</a:t>
          </a:r>
        </a:p>
        <a:p>
          <a:r>
            <a:rPr lang="ru-RU" sz="1800" dirty="0" smtClean="0">
              <a:solidFill>
                <a:schemeClr val="tx1"/>
              </a:solidFill>
            </a:rPr>
            <a:t>Трещины.  </a:t>
          </a:r>
          <a:endParaRPr lang="ru-RU" sz="1800" dirty="0">
            <a:solidFill>
              <a:schemeClr val="tx1"/>
            </a:solidFill>
          </a:endParaRPr>
        </a:p>
      </dgm:t>
    </dgm:pt>
    <dgm:pt modelId="{76F05C25-48A1-412D-98D3-E81E8CC40B4B}" type="parTrans" cxnId="{20A6A3FE-E458-49CE-A59E-FD9D48A037EF}">
      <dgm:prSet/>
      <dgm:spPr/>
      <dgm:t>
        <a:bodyPr/>
        <a:lstStyle/>
        <a:p>
          <a:endParaRPr lang="ru-RU"/>
        </a:p>
      </dgm:t>
    </dgm:pt>
    <dgm:pt modelId="{6355D075-2915-4435-BBCD-22E1B6C2CCA9}" type="sibTrans" cxnId="{20A6A3FE-E458-49CE-A59E-FD9D48A037EF}">
      <dgm:prSet/>
      <dgm:spPr/>
      <dgm:t>
        <a:bodyPr/>
        <a:lstStyle/>
        <a:p>
          <a:endParaRPr lang="ru-RU"/>
        </a:p>
      </dgm:t>
    </dgm:pt>
    <dgm:pt modelId="{34E26D26-055D-4CEA-B286-1FBFBD429138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dirty="0"/>
        </a:p>
      </dgm:t>
    </dgm:pt>
    <dgm:pt modelId="{1C860167-0EFF-43D0-9482-5EF389EF6BBC}" type="parTrans" cxnId="{A2CF0673-718B-4228-A388-977673DD0924}">
      <dgm:prSet/>
      <dgm:spPr/>
      <dgm:t>
        <a:bodyPr/>
        <a:lstStyle/>
        <a:p>
          <a:endParaRPr lang="ru-RU"/>
        </a:p>
      </dgm:t>
    </dgm:pt>
    <dgm:pt modelId="{151D9CDC-8C1B-471F-92CF-D8C9AD092201}" type="sibTrans" cxnId="{A2CF0673-718B-4228-A388-977673DD0924}">
      <dgm:prSet/>
      <dgm:spPr/>
      <dgm:t>
        <a:bodyPr/>
        <a:lstStyle/>
        <a:p>
          <a:endParaRPr lang="ru-RU"/>
        </a:p>
      </dgm:t>
    </dgm:pt>
    <dgm:pt modelId="{F9F97A0E-1C22-4DFB-956C-598393CA7675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258AC3EF-BD32-45B7-BC53-BD009CA0B1F8}" type="parTrans" cxnId="{BAABD88F-C6F1-4ABD-B04A-CDADB6143803}">
      <dgm:prSet/>
      <dgm:spPr/>
      <dgm:t>
        <a:bodyPr/>
        <a:lstStyle/>
        <a:p>
          <a:endParaRPr lang="ru-RU"/>
        </a:p>
      </dgm:t>
    </dgm:pt>
    <dgm:pt modelId="{B605F57C-A71E-4E9E-8230-1D6BF4530E3D}" type="sibTrans" cxnId="{BAABD88F-C6F1-4ABD-B04A-CDADB6143803}">
      <dgm:prSet/>
      <dgm:spPr/>
      <dgm:t>
        <a:bodyPr/>
        <a:lstStyle/>
        <a:p>
          <a:endParaRPr lang="ru-RU"/>
        </a:p>
      </dgm:t>
    </dgm:pt>
    <dgm:pt modelId="{C56DAA45-33B3-44CD-89E7-1739A771C82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sz="1800" dirty="0">
            <a:solidFill>
              <a:schemeClr val="tx1"/>
            </a:solidFill>
          </a:endParaRPr>
        </a:p>
      </dgm:t>
    </dgm:pt>
    <dgm:pt modelId="{6E1F0DCB-3863-404E-96D6-32598A428BAC}" type="parTrans" cxnId="{350D0BF5-5874-428C-839C-C816D055B228}">
      <dgm:prSet/>
      <dgm:spPr/>
      <dgm:t>
        <a:bodyPr/>
        <a:lstStyle/>
        <a:p>
          <a:endParaRPr lang="ru-RU"/>
        </a:p>
      </dgm:t>
    </dgm:pt>
    <dgm:pt modelId="{EDED21DC-0A53-47E5-8E41-AC2073D88862}" type="sibTrans" cxnId="{350D0BF5-5874-428C-839C-C816D055B228}">
      <dgm:prSet/>
      <dgm:spPr/>
      <dgm:t>
        <a:bodyPr/>
        <a:lstStyle/>
        <a:p>
          <a:endParaRPr lang="ru-RU"/>
        </a:p>
      </dgm:t>
    </dgm:pt>
    <dgm:pt modelId="{CE2A5C98-257C-4B39-B6C1-DD904391AFA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dirty="0" smtClean="0">
            <a:solidFill>
              <a:schemeClr val="accent6">
                <a:lumMod val="50000"/>
              </a:schemeClr>
            </a:solidFill>
          </a:endParaRPr>
        </a:p>
        <a:p>
          <a:endParaRPr lang="ru-RU" sz="2400" dirty="0" smtClean="0">
            <a:solidFill>
              <a:schemeClr val="accent6">
                <a:lumMod val="50000"/>
              </a:schemeClr>
            </a:solidFill>
          </a:endParaRPr>
        </a:p>
        <a:p>
          <a:r>
            <a:rPr lang="ru-RU" sz="2400" dirty="0" smtClean="0">
              <a:solidFill>
                <a:schemeClr val="accent6">
                  <a:lumMod val="50000"/>
                </a:schemeClr>
              </a:solidFill>
            </a:rPr>
            <a:t>Горизонтальные движения</a:t>
          </a:r>
          <a:endParaRPr lang="ru-RU" sz="2400" dirty="0">
            <a:solidFill>
              <a:schemeClr val="accent6">
                <a:lumMod val="50000"/>
              </a:schemeClr>
            </a:solidFill>
          </a:endParaRPr>
        </a:p>
      </dgm:t>
    </dgm:pt>
    <dgm:pt modelId="{4625D0B8-CD9C-4BC1-83A0-2F9811584DFA}" type="parTrans" cxnId="{6A04DAB8-C16D-480C-86F7-A3A466F16761}">
      <dgm:prSet/>
      <dgm:spPr/>
      <dgm:t>
        <a:bodyPr/>
        <a:lstStyle/>
        <a:p>
          <a:endParaRPr lang="ru-RU"/>
        </a:p>
      </dgm:t>
    </dgm:pt>
    <dgm:pt modelId="{6BAA25BB-5F8E-478B-8F28-758AF3BCD80D}" type="sibTrans" cxnId="{6A04DAB8-C16D-480C-86F7-A3A466F16761}">
      <dgm:prSet/>
      <dgm:spPr/>
      <dgm:t>
        <a:bodyPr/>
        <a:lstStyle/>
        <a:p>
          <a:endParaRPr lang="ru-RU"/>
        </a:p>
      </dgm:t>
    </dgm:pt>
    <dgm:pt modelId="{47F447AB-0B2A-479E-9AC4-6ACDC156CAA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Разломы.</a:t>
          </a:r>
        </a:p>
        <a:p>
          <a:r>
            <a:rPr lang="ru-RU" sz="1800" dirty="0" err="1" smtClean="0">
              <a:solidFill>
                <a:schemeClr val="tx1"/>
              </a:solidFill>
            </a:rPr>
            <a:t>Складко</a:t>
          </a:r>
          <a:r>
            <a:rPr lang="ru-RU" sz="1800" dirty="0" smtClean="0">
              <a:solidFill>
                <a:schemeClr val="tx1"/>
              </a:solidFill>
            </a:rPr>
            <a:t> - образования.</a:t>
          </a:r>
          <a:endParaRPr lang="ru-RU" sz="1800" dirty="0">
            <a:solidFill>
              <a:schemeClr val="tx1"/>
            </a:solidFill>
          </a:endParaRPr>
        </a:p>
      </dgm:t>
    </dgm:pt>
    <dgm:pt modelId="{17630396-7C12-4951-B8C5-BCEE032A4FDE}" type="parTrans" cxnId="{93E52F7A-0405-4BD6-97FF-56E9E5187D5B}">
      <dgm:prSet/>
      <dgm:spPr/>
      <dgm:t>
        <a:bodyPr/>
        <a:lstStyle/>
        <a:p>
          <a:endParaRPr lang="ru-RU"/>
        </a:p>
      </dgm:t>
    </dgm:pt>
    <dgm:pt modelId="{2523D426-FBC6-4692-9402-787466D4F75E}" type="sibTrans" cxnId="{93E52F7A-0405-4BD6-97FF-56E9E5187D5B}">
      <dgm:prSet/>
      <dgm:spPr/>
      <dgm:t>
        <a:bodyPr/>
        <a:lstStyle/>
        <a:p>
          <a:endParaRPr lang="ru-RU"/>
        </a:p>
      </dgm:t>
    </dgm:pt>
    <dgm:pt modelId="{C88A9E59-EC9F-482A-B075-C342FDBBFFE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sz="1600" dirty="0">
            <a:solidFill>
              <a:schemeClr val="bg1"/>
            </a:solidFill>
          </a:endParaRPr>
        </a:p>
      </dgm:t>
    </dgm:pt>
    <dgm:pt modelId="{4529DD34-E7B4-4501-A253-85E7C6A8862E}" type="parTrans" cxnId="{A55D8775-A9AC-41E5-9DB1-71EFA4BB1B29}">
      <dgm:prSet/>
      <dgm:spPr/>
      <dgm:t>
        <a:bodyPr/>
        <a:lstStyle/>
        <a:p>
          <a:endParaRPr lang="ru-RU"/>
        </a:p>
      </dgm:t>
    </dgm:pt>
    <dgm:pt modelId="{455142B3-6E68-4A87-8721-CE00E033280E}" type="sibTrans" cxnId="{A55D8775-A9AC-41E5-9DB1-71EFA4BB1B29}">
      <dgm:prSet/>
      <dgm:spPr/>
      <dgm:t>
        <a:bodyPr/>
        <a:lstStyle/>
        <a:p>
          <a:endParaRPr lang="ru-RU"/>
        </a:p>
      </dgm:t>
    </dgm:pt>
    <dgm:pt modelId="{477553F0-1D74-4BB4-9914-273C6CFE571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endParaRPr lang="ru-RU" sz="1600" dirty="0">
            <a:solidFill>
              <a:schemeClr val="bg1"/>
            </a:solidFill>
          </a:endParaRPr>
        </a:p>
      </dgm:t>
    </dgm:pt>
    <dgm:pt modelId="{0C74885B-4B5B-46A4-AC3F-35DFA9EFA962}" type="sibTrans" cxnId="{495598FC-1DAA-4D5F-AA85-6D63A5658B4A}">
      <dgm:prSet/>
      <dgm:spPr/>
      <dgm:t>
        <a:bodyPr/>
        <a:lstStyle/>
        <a:p>
          <a:endParaRPr lang="ru-RU"/>
        </a:p>
      </dgm:t>
    </dgm:pt>
    <dgm:pt modelId="{EBFEC258-798E-4ED6-86F4-1548D776BAA1}" type="parTrans" cxnId="{495598FC-1DAA-4D5F-AA85-6D63A5658B4A}">
      <dgm:prSet/>
      <dgm:spPr/>
      <dgm:t>
        <a:bodyPr/>
        <a:lstStyle/>
        <a:p>
          <a:endParaRPr lang="ru-RU"/>
        </a:p>
      </dgm:t>
    </dgm:pt>
    <dgm:pt modelId="{73E79D0E-5CD1-4F75-8738-80C181D1450D}" type="pres">
      <dgm:prSet presAssocID="{F29DF58C-FEBC-4A5B-AD91-0D7BD2B1E89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080628-78F3-4830-AECB-F4794FBF31D1}" type="pres">
      <dgm:prSet presAssocID="{90A7A9E7-2EE6-4B04-81C8-210F25275FA4}" presName="compNode" presStyleCnt="0"/>
      <dgm:spPr/>
    </dgm:pt>
    <dgm:pt modelId="{E8FBD81D-E17D-4CB1-9DDE-0557E53838C3}" type="pres">
      <dgm:prSet presAssocID="{90A7A9E7-2EE6-4B04-81C8-210F25275FA4}" presName="aNode" presStyleLbl="bgShp" presStyleIdx="0" presStyleCnt="3"/>
      <dgm:spPr/>
      <dgm:t>
        <a:bodyPr/>
        <a:lstStyle/>
        <a:p>
          <a:endParaRPr lang="ru-RU"/>
        </a:p>
      </dgm:t>
    </dgm:pt>
    <dgm:pt modelId="{AEC80BEA-15EC-4505-92F9-5E74D91D4717}" type="pres">
      <dgm:prSet presAssocID="{90A7A9E7-2EE6-4B04-81C8-210F25275FA4}" presName="textNode" presStyleLbl="bgShp" presStyleIdx="0" presStyleCnt="3"/>
      <dgm:spPr/>
      <dgm:t>
        <a:bodyPr/>
        <a:lstStyle/>
        <a:p>
          <a:endParaRPr lang="ru-RU"/>
        </a:p>
      </dgm:t>
    </dgm:pt>
    <dgm:pt modelId="{EC03DAE5-F7EB-4386-8960-BF0F3A2A3E94}" type="pres">
      <dgm:prSet presAssocID="{90A7A9E7-2EE6-4B04-81C8-210F25275FA4}" presName="compChildNode" presStyleCnt="0"/>
      <dgm:spPr/>
    </dgm:pt>
    <dgm:pt modelId="{9042CA16-89AC-4B49-99C3-004D4BE232DA}" type="pres">
      <dgm:prSet presAssocID="{90A7A9E7-2EE6-4B04-81C8-210F25275FA4}" presName="theInnerList" presStyleCnt="0"/>
      <dgm:spPr/>
    </dgm:pt>
    <dgm:pt modelId="{0F441419-D755-407F-98EA-B7FBC0729D35}" type="pres">
      <dgm:prSet presAssocID="{51BAD719-9235-4E0E-BB09-24D92E099194}" presName="childNode" presStyleLbl="node1" presStyleIdx="0" presStyleCnt="9" custScaleY="130106" custLinFactNeighborX="-762" custLinFactNeighborY="42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BA109-42D8-43E3-8BFA-50C57A809638}" type="pres">
      <dgm:prSet presAssocID="{51BAD719-9235-4E0E-BB09-24D92E099194}" presName="aSpace2" presStyleCnt="0"/>
      <dgm:spPr/>
    </dgm:pt>
    <dgm:pt modelId="{31582AC5-27B6-4058-A3A4-04944310FFA1}" type="pres">
      <dgm:prSet presAssocID="{F9F97A0E-1C22-4DFB-956C-598393CA7675}" presName="childNode" presStyleLbl="node1" presStyleIdx="1" presStyleCnt="9" custScaleY="137851" custLinFactNeighborX="461" custLinFactNeighborY="6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8CA51-A847-4D11-8FB5-45C981DED505}" type="pres">
      <dgm:prSet presAssocID="{F9F97A0E-1C22-4DFB-956C-598393CA7675}" presName="aSpace2" presStyleCnt="0"/>
      <dgm:spPr/>
    </dgm:pt>
    <dgm:pt modelId="{8E109A8A-3FC5-498A-8322-87548AEB99FB}" type="pres">
      <dgm:prSet presAssocID="{4BDE2F35-EBAA-4973-903B-5B2C66EC08FC}" presName="childNode" presStyleLbl="node1" presStyleIdx="2" presStyleCnt="9" custLinFactNeighborX="690" custLinFactNeighborY="-22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1A103-1018-4E51-9550-F89D8734AF08}" type="pres">
      <dgm:prSet presAssocID="{90A7A9E7-2EE6-4B04-81C8-210F25275FA4}" presName="aSpace" presStyleCnt="0"/>
      <dgm:spPr/>
    </dgm:pt>
    <dgm:pt modelId="{691BB3E8-15AA-4ED1-867A-09D52EE6CC3D}" type="pres">
      <dgm:prSet presAssocID="{BEC763B4-8ECD-4F5D-AD81-DC4B98D74224}" presName="compNode" presStyleCnt="0"/>
      <dgm:spPr/>
    </dgm:pt>
    <dgm:pt modelId="{DC3A0C0C-5F98-420C-923C-887DA8DE7B44}" type="pres">
      <dgm:prSet presAssocID="{BEC763B4-8ECD-4F5D-AD81-DC4B98D74224}" presName="aNode" presStyleLbl="bgShp" presStyleIdx="1" presStyleCnt="3"/>
      <dgm:spPr/>
      <dgm:t>
        <a:bodyPr/>
        <a:lstStyle/>
        <a:p>
          <a:endParaRPr lang="ru-RU"/>
        </a:p>
      </dgm:t>
    </dgm:pt>
    <dgm:pt modelId="{CE8D481D-7C4C-4F06-B51A-B72759E9D8BD}" type="pres">
      <dgm:prSet presAssocID="{BEC763B4-8ECD-4F5D-AD81-DC4B98D74224}" presName="textNode" presStyleLbl="bgShp" presStyleIdx="1" presStyleCnt="3"/>
      <dgm:spPr/>
      <dgm:t>
        <a:bodyPr/>
        <a:lstStyle/>
        <a:p>
          <a:endParaRPr lang="ru-RU"/>
        </a:p>
      </dgm:t>
    </dgm:pt>
    <dgm:pt modelId="{1343B307-C527-4D62-A05D-A8A11485E63F}" type="pres">
      <dgm:prSet presAssocID="{BEC763B4-8ECD-4F5D-AD81-DC4B98D74224}" presName="compChildNode" presStyleCnt="0"/>
      <dgm:spPr/>
    </dgm:pt>
    <dgm:pt modelId="{604702DB-C63D-4BE2-9528-2D6EEADF9BA5}" type="pres">
      <dgm:prSet presAssocID="{BEC763B4-8ECD-4F5D-AD81-DC4B98D74224}" presName="theInnerList" presStyleCnt="0"/>
      <dgm:spPr/>
    </dgm:pt>
    <dgm:pt modelId="{6576A0CC-AAB8-4D36-A142-FB9AF5E8D74D}" type="pres">
      <dgm:prSet presAssocID="{1C8F0FEE-61D9-4056-9531-BE13FB08CA9E}" presName="childNode" presStyleLbl="node1" presStyleIdx="3" presStyleCnt="9" custScaleY="124778" custLinFactNeighborX="-1695" custLinFactNeighborY="41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0B873-46E9-44A4-9095-C28DDC10FACD}" type="pres">
      <dgm:prSet presAssocID="{1C8F0FEE-61D9-4056-9531-BE13FB08CA9E}" presName="aSpace2" presStyleCnt="0"/>
      <dgm:spPr/>
    </dgm:pt>
    <dgm:pt modelId="{935C71FA-E9DB-4D7A-A5CF-CFB4BD76BB23}" type="pres">
      <dgm:prSet presAssocID="{C56DAA45-33B3-44CD-89E7-1739A771C82F}" presName="childNode" presStyleLbl="node1" presStyleIdx="4" presStyleCnt="9" custScaleY="123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FAFD0D-9130-494F-AF17-70C917E7B159}" type="pres">
      <dgm:prSet presAssocID="{C56DAA45-33B3-44CD-89E7-1739A771C82F}" presName="aSpace2" presStyleCnt="0"/>
      <dgm:spPr/>
    </dgm:pt>
    <dgm:pt modelId="{BF0ECEAB-B628-49A1-A37C-72523A9F255F}" type="pres">
      <dgm:prSet presAssocID="{34E26D26-055D-4CEA-B286-1FBFBD429138}" presName="childNode" presStyleLbl="node1" presStyleIdx="5" presStyleCnt="9" custLinFactNeighborX="1358" custLinFactNeighborY="-9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1F5E5-9EEF-4376-90E6-726EE06B48CC}" type="pres">
      <dgm:prSet presAssocID="{BEC763B4-8ECD-4F5D-AD81-DC4B98D74224}" presName="aSpace" presStyleCnt="0"/>
      <dgm:spPr/>
    </dgm:pt>
    <dgm:pt modelId="{C00127BD-4540-4958-9EB0-7A6701E14DB3}" type="pres">
      <dgm:prSet presAssocID="{CE2A5C98-257C-4B39-B6C1-DD904391AFAE}" presName="compNode" presStyleCnt="0"/>
      <dgm:spPr/>
    </dgm:pt>
    <dgm:pt modelId="{567B9FB7-FCC0-4DBC-B510-46B38E4BFFD3}" type="pres">
      <dgm:prSet presAssocID="{CE2A5C98-257C-4B39-B6C1-DD904391AFAE}" presName="aNode" presStyleLbl="bgShp" presStyleIdx="2" presStyleCnt="3" custLinFactNeighborX="-110" custLinFactNeighborY="-1449"/>
      <dgm:spPr/>
      <dgm:t>
        <a:bodyPr/>
        <a:lstStyle/>
        <a:p>
          <a:endParaRPr lang="ru-RU"/>
        </a:p>
      </dgm:t>
    </dgm:pt>
    <dgm:pt modelId="{87D20314-BA13-4A39-84B3-7B1F8F941E01}" type="pres">
      <dgm:prSet presAssocID="{CE2A5C98-257C-4B39-B6C1-DD904391AFAE}" presName="textNode" presStyleLbl="bgShp" presStyleIdx="2" presStyleCnt="3"/>
      <dgm:spPr/>
      <dgm:t>
        <a:bodyPr/>
        <a:lstStyle/>
        <a:p>
          <a:endParaRPr lang="ru-RU"/>
        </a:p>
      </dgm:t>
    </dgm:pt>
    <dgm:pt modelId="{7BBECE39-9005-4311-B201-1EDFDB1B8771}" type="pres">
      <dgm:prSet presAssocID="{CE2A5C98-257C-4B39-B6C1-DD904391AFAE}" presName="compChildNode" presStyleCnt="0"/>
      <dgm:spPr/>
    </dgm:pt>
    <dgm:pt modelId="{8C2188D6-E167-4C23-A7E8-E6870B633519}" type="pres">
      <dgm:prSet presAssocID="{CE2A5C98-257C-4B39-B6C1-DD904391AFAE}" presName="theInnerList" presStyleCnt="0"/>
      <dgm:spPr/>
    </dgm:pt>
    <dgm:pt modelId="{3B1BC20A-D0A0-4910-811C-95303891ABCF}" type="pres">
      <dgm:prSet presAssocID="{47F447AB-0B2A-479E-9AC4-6ACDC156CAA2}" presName="childNode" presStyleLbl="node1" presStyleIdx="6" presStyleCnt="9" custScaleX="100000" custScaleY="96301" custLinFactNeighborX="707" custLinFactNeighborY="30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D2ED5-C6D2-4505-BFD2-DC91D62D9C07}" type="pres">
      <dgm:prSet presAssocID="{47F447AB-0B2A-479E-9AC4-6ACDC156CAA2}" presName="aSpace2" presStyleCnt="0"/>
      <dgm:spPr/>
    </dgm:pt>
    <dgm:pt modelId="{36CA4FC4-C06C-475B-BA72-CA97F22333F6}" type="pres">
      <dgm:prSet presAssocID="{477553F0-1D74-4BB4-9914-273C6CFE5712}" presName="childNode" presStyleLbl="node1" presStyleIdx="7" presStyleCnt="9" custScaleY="97979" custLinFactNeighborX="21" custLinFactNeighborY="-1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E4856-4387-4433-A008-728770E18703}" type="pres">
      <dgm:prSet presAssocID="{477553F0-1D74-4BB4-9914-273C6CFE5712}" presName="aSpace2" presStyleCnt="0"/>
      <dgm:spPr/>
    </dgm:pt>
    <dgm:pt modelId="{73ADEFFC-E0F4-49ED-B370-8BE28213790B}" type="pres">
      <dgm:prSet presAssocID="{C88A9E59-EC9F-482A-B075-C342FDBBFFE6}" presName="childNode" presStyleLbl="node1" presStyleIdx="8" presStyleCnt="9" custScaleY="61942" custLinFactNeighborX="21" custLinFactNeighborY="12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A385CD-493E-41ED-9EB2-BC7D7E9F983F}" type="presOf" srcId="{F29DF58C-FEBC-4A5B-AD91-0D7BD2B1E897}" destId="{73E79D0E-5CD1-4F75-8738-80C181D1450D}" srcOrd="0" destOrd="0" presId="urn:microsoft.com/office/officeart/2005/8/layout/lProcess2"/>
    <dgm:cxn modelId="{6A04DAB8-C16D-480C-86F7-A3A466F16761}" srcId="{F29DF58C-FEBC-4A5B-AD91-0D7BD2B1E897}" destId="{CE2A5C98-257C-4B39-B6C1-DD904391AFAE}" srcOrd="2" destOrd="0" parTransId="{4625D0B8-CD9C-4BC1-83A0-2F9811584DFA}" sibTransId="{6BAA25BB-5F8E-478B-8F28-758AF3BCD80D}"/>
    <dgm:cxn modelId="{BB513C24-ABF7-4ED6-93E3-0C4EFEF83DF7}" srcId="{90A7A9E7-2EE6-4B04-81C8-210F25275FA4}" destId="{4BDE2F35-EBAA-4973-903B-5B2C66EC08FC}" srcOrd="2" destOrd="0" parTransId="{6479B84C-7B38-46E2-8747-D0C0168070CE}" sibTransId="{456F83E5-34E9-4B13-A6E9-1F732C4CEB67}"/>
    <dgm:cxn modelId="{05CA5FC8-D12C-46F4-B4E2-8EEAE995589F}" type="presOf" srcId="{90A7A9E7-2EE6-4B04-81C8-210F25275FA4}" destId="{E8FBD81D-E17D-4CB1-9DDE-0557E53838C3}" srcOrd="0" destOrd="0" presId="urn:microsoft.com/office/officeart/2005/8/layout/lProcess2"/>
    <dgm:cxn modelId="{64A6F211-7A44-4DC5-B7A8-669345B3235C}" type="presOf" srcId="{47F447AB-0B2A-479E-9AC4-6ACDC156CAA2}" destId="{3B1BC20A-D0A0-4910-811C-95303891ABCF}" srcOrd="0" destOrd="0" presId="urn:microsoft.com/office/officeart/2005/8/layout/lProcess2"/>
    <dgm:cxn modelId="{6D64CD76-B3A4-44C8-B364-89ABC606AF57}" type="presOf" srcId="{F9F97A0E-1C22-4DFB-956C-598393CA7675}" destId="{31582AC5-27B6-4058-A3A4-04944310FFA1}" srcOrd="0" destOrd="0" presId="urn:microsoft.com/office/officeart/2005/8/layout/lProcess2"/>
    <dgm:cxn modelId="{A55D8775-A9AC-41E5-9DB1-71EFA4BB1B29}" srcId="{CE2A5C98-257C-4B39-B6C1-DD904391AFAE}" destId="{C88A9E59-EC9F-482A-B075-C342FDBBFFE6}" srcOrd="2" destOrd="0" parTransId="{4529DD34-E7B4-4501-A253-85E7C6A8862E}" sibTransId="{455142B3-6E68-4A87-8721-CE00E033280E}"/>
    <dgm:cxn modelId="{B4CD8008-42D4-49C1-A1A7-B85EC99D4CBC}" type="presOf" srcId="{BEC763B4-8ECD-4F5D-AD81-DC4B98D74224}" destId="{CE8D481D-7C4C-4F06-B51A-B72759E9D8BD}" srcOrd="1" destOrd="0" presId="urn:microsoft.com/office/officeart/2005/8/layout/lProcess2"/>
    <dgm:cxn modelId="{BE84F948-B7CF-4DED-8D88-92A6C4B902AA}" srcId="{F29DF58C-FEBC-4A5B-AD91-0D7BD2B1E897}" destId="{BEC763B4-8ECD-4F5D-AD81-DC4B98D74224}" srcOrd="1" destOrd="0" parTransId="{9689AA63-8690-4177-9CAC-C1D1BA5D5469}" sibTransId="{B4BADF48-E1B7-44C3-B98C-A9C05BDE633F}"/>
    <dgm:cxn modelId="{845A8FC3-2DCC-472E-95E5-879F897C8682}" type="presOf" srcId="{C88A9E59-EC9F-482A-B075-C342FDBBFFE6}" destId="{73ADEFFC-E0F4-49ED-B370-8BE28213790B}" srcOrd="0" destOrd="0" presId="urn:microsoft.com/office/officeart/2005/8/layout/lProcess2"/>
    <dgm:cxn modelId="{BAABD88F-C6F1-4ABD-B04A-CDADB6143803}" srcId="{90A7A9E7-2EE6-4B04-81C8-210F25275FA4}" destId="{F9F97A0E-1C22-4DFB-956C-598393CA7675}" srcOrd="1" destOrd="0" parTransId="{258AC3EF-BD32-45B7-BC53-BD009CA0B1F8}" sibTransId="{B605F57C-A71E-4E9E-8230-1D6BF4530E3D}"/>
    <dgm:cxn modelId="{495598FC-1DAA-4D5F-AA85-6D63A5658B4A}" srcId="{CE2A5C98-257C-4B39-B6C1-DD904391AFAE}" destId="{477553F0-1D74-4BB4-9914-273C6CFE5712}" srcOrd="1" destOrd="0" parTransId="{EBFEC258-798E-4ED6-86F4-1548D776BAA1}" sibTransId="{0C74885B-4B5B-46A4-AC3F-35DFA9EFA962}"/>
    <dgm:cxn modelId="{CF045AAE-EB18-4380-83B8-6332F85D25E4}" type="presOf" srcId="{51BAD719-9235-4E0E-BB09-24D92E099194}" destId="{0F441419-D755-407F-98EA-B7FBC0729D35}" srcOrd="0" destOrd="0" presId="urn:microsoft.com/office/officeart/2005/8/layout/lProcess2"/>
    <dgm:cxn modelId="{D03045BB-4976-4D88-9907-42FC9D8A3883}" type="presOf" srcId="{BEC763B4-8ECD-4F5D-AD81-DC4B98D74224}" destId="{DC3A0C0C-5F98-420C-923C-887DA8DE7B44}" srcOrd="0" destOrd="0" presId="urn:microsoft.com/office/officeart/2005/8/layout/lProcess2"/>
    <dgm:cxn modelId="{4C413A74-1402-4002-B265-7904A36C9BD5}" type="presOf" srcId="{C56DAA45-33B3-44CD-89E7-1739A771C82F}" destId="{935C71FA-E9DB-4D7A-A5CF-CFB4BD76BB23}" srcOrd="0" destOrd="0" presId="urn:microsoft.com/office/officeart/2005/8/layout/lProcess2"/>
    <dgm:cxn modelId="{350D0BF5-5874-428C-839C-C816D055B228}" srcId="{BEC763B4-8ECD-4F5D-AD81-DC4B98D74224}" destId="{C56DAA45-33B3-44CD-89E7-1739A771C82F}" srcOrd="1" destOrd="0" parTransId="{6E1F0DCB-3863-404E-96D6-32598A428BAC}" sibTransId="{EDED21DC-0A53-47E5-8E41-AC2073D88862}"/>
    <dgm:cxn modelId="{A2CF0673-718B-4228-A388-977673DD0924}" srcId="{BEC763B4-8ECD-4F5D-AD81-DC4B98D74224}" destId="{34E26D26-055D-4CEA-B286-1FBFBD429138}" srcOrd="2" destOrd="0" parTransId="{1C860167-0EFF-43D0-9482-5EF389EF6BBC}" sibTransId="{151D9CDC-8C1B-471F-92CF-D8C9AD092201}"/>
    <dgm:cxn modelId="{1E02EC7E-7643-45F8-A854-5122A110901E}" type="presOf" srcId="{477553F0-1D74-4BB4-9914-273C6CFE5712}" destId="{36CA4FC4-C06C-475B-BA72-CA97F22333F6}" srcOrd="0" destOrd="0" presId="urn:microsoft.com/office/officeart/2005/8/layout/lProcess2"/>
    <dgm:cxn modelId="{CF96BB8B-3DE9-4DC2-9028-4A55445D92C0}" srcId="{90A7A9E7-2EE6-4B04-81C8-210F25275FA4}" destId="{51BAD719-9235-4E0E-BB09-24D92E099194}" srcOrd="0" destOrd="0" parTransId="{710D8906-0377-4D00-84F6-D10D370A2970}" sibTransId="{924FAC8F-D010-4159-A2B1-FB31534AA2BA}"/>
    <dgm:cxn modelId="{BCDEA114-06F8-4BC6-AF9C-421E06CD255B}" type="presOf" srcId="{CE2A5C98-257C-4B39-B6C1-DD904391AFAE}" destId="{567B9FB7-FCC0-4DBC-B510-46B38E4BFFD3}" srcOrd="0" destOrd="0" presId="urn:microsoft.com/office/officeart/2005/8/layout/lProcess2"/>
    <dgm:cxn modelId="{7B231B09-E3CB-41F3-A54B-588D403AFF69}" type="presOf" srcId="{4BDE2F35-EBAA-4973-903B-5B2C66EC08FC}" destId="{8E109A8A-3FC5-498A-8322-87548AEB99FB}" srcOrd="0" destOrd="0" presId="urn:microsoft.com/office/officeart/2005/8/layout/lProcess2"/>
    <dgm:cxn modelId="{CCBAB071-0210-42D3-ACE6-D8E873DB8DA1}" type="presOf" srcId="{CE2A5C98-257C-4B39-B6C1-DD904391AFAE}" destId="{87D20314-BA13-4A39-84B3-7B1F8F941E01}" srcOrd="1" destOrd="0" presId="urn:microsoft.com/office/officeart/2005/8/layout/lProcess2"/>
    <dgm:cxn modelId="{494577C1-ADD9-43C8-8D2B-3F50B7AF174E}" type="presOf" srcId="{90A7A9E7-2EE6-4B04-81C8-210F25275FA4}" destId="{AEC80BEA-15EC-4505-92F9-5E74D91D4717}" srcOrd="1" destOrd="0" presId="urn:microsoft.com/office/officeart/2005/8/layout/lProcess2"/>
    <dgm:cxn modelId="{93E52F7A-0405-4BD6-97FF-56E9E5187D5B}" srcId="{CE2A5C98-257C-4B39-B6C1-DD904391AFAE}" destId="{47F447AB-0B2A-479E-9AC4-6ACDC156CAA2}" srcOrd="0" destOrd="0" parTransId="{17630396-7C12-4951-B8C5-BCEE032A4FDE}" sibTransId="{2523D426-FBC6-4692-9402-787466D4F75E}"/>
    <dgm:cxn modelId="{96CF1D5C-B7BE-4F04-97E7-361A3DAFD2BA}" type="presOf" srcId="{34E26D26-055D-4CEA-B286-1FBFBD429138}" destId="{BF0ECEAB-B628-49A1-A37C-72523A9F255F}" srcOrd="0" destOrd="0" presId="urn:microsoft.com/office/officeart/2005/8/layout/lProcess2"/>
    <dgm:cxn modelId="{1CE57F5F-1B24-4957-9646-FB50190DE949}" type="presOf" srcId="{1C8F0FEE-61D9-4056-9531-BE13FB08CA9E}" destId="{6576A0CC-AAB8-4D36-A142-FB9AF5E8D74D}" srcOrd="0" destOrd="0" presId="urn:microsoft.com/office/officeart/2005/8/layout/lProcess2"/>
    <dgm:cxn modelId="{9DC2F0BA-30BD-42FB-A027-821A55C11FAF}" srcId="{F29DF58C-FEBC-4A5B-AD91-0D7BD2B1E897}" destId="{90A7A9E7-2EE6-4B04-81C8-210F25275FA4}" srcOrd="0" destOrd="0" parTransId="{78F38F5F-8DA8-4483-AE3B-AA576B8C6FBA}" sibTransId="{5B76C2DF-6211-43E8-A827-368013A4EA66}"/>
    <dgm:cxn modelId="{20A6A3FE-E458-49CE-A59E-FD9D48A037EF}" srcId="{BEC763B4-8ECD-4F5D-AD81-DC4B98D74224}" destId="{1C8F0FEE-61D9-4056-9531-BE13FB08CA9E}" srcOrd="0" destOrd="0" parTransId="{76F05C25-48A1-412D-98D3-E81E8CC40B4B}" sibTransId="{6355D075-2915-4435-BBCD-22E1B6C2CCA9}"/>
    <dgm:cxn modelId="{DA4E072D-AB3D-44CD-B510-97D2057C86F0}" type="presParOf" srcId="{73E79D0E-5CD1-4F75-8738-80C181D1450D}" destId="{56080628-78F3-4830-AECB-F4794FBF31D1}" srcOrd="0" destOrd="0" presId="urn:microsoft.com/office/officeart/2005/8/layout/lProcess2"/>
    <dgm:cxn modelId="{842652B5-D80F-4F11-9E8D-10A1EA5F87FC}" type="presParOf" srcId="{56080628-78F3-4830-AECB-F4794FBF31D1}" destId="{E8FBD81D-E17D-4CB1-9DDE-0557E53838C3}" srcOrd="0" destOrd="0" presId="urn:microsoft.com/office/officeart/2005/8/layout/lProcess2"/>
    <dgm:cxn modelId="{950B4E7E-E4AC-4D52-BC2B-D76189E40A2B}" type="presParOf" srcId="{56080628-78F3-4830-AECB-F4794FBF31D1}" destId="{AEC80BEA-15EC-4505-92F9-5E74D91D4717}" srcOrd="1" destOrd="0" presId="urn:microsoft.com/office/officeart/2005/8/layout/lProcess2"/>
    <dgm:cxn modelId="{85C9FC0A-799F-4935-A7E1-87B46CC5F559}" type="presParOf" srcId="{56080628-78F3-4830-AECB-F4794FBF31D1}" destId="{EC03DAE5-F7EB-4386-8960-BF0F3A2A3E94}" srcOrd="2" destOrd="0" presId="urn:microsoft.com/office/officeart/2005/8/layout/lProcess2"/>
    <dgm:cxn modelId="{87F09B39-FC98-406A-B0D6-254241E1A79A}" type="presParOf" srcId="{EC03DAE5-F7EB-4386-8960-BF0F3A2A3E94}" destId="{9042CA16-89AC-4B49-99C3-004D4BE232DA}" srcOrd="0" destOrd="0" presId="urn:microsoft.com/office/officeart/2005/8/layout/lProcess2"/>
    <dgm:cxn modelId="{92BB992B-3D79-41DE-A4FC-262B7EAA8112}" type="presParOf" srcId="{9042CA16-89AC-4B49-99C3-004D4BE232DA}" destId="{0F441419-D755-407F-98EA-B7FBC0729D35}" srcOrd="0" destOrd="0" presId="urn:microsoft.com/office/officeart/2005/8/layout/lProcess2"/>
    <dgm:cxn modelId="{447C5388-F51B-4749-A938-DDCDABCBE4E8}" type="presParOf" srcId="{9042CA16-89AC-4B49-99C3-004D4BE232DA}" destId="{9CBBA109-42D8-43E3-8BFA-50C57A809638}" srcOrd="1" destOrd="0" presId="urn:microsoft.com/office/officeart/2005/8/layout/lProcess2"/>
    <dgm:cxn modelId="{A40A361E-B03F-4FB6-B228-05479306E264}" type="presParOf" srcId="{9042CA16-89AC-4B49-99C3-004D4BE232DA}" destId="{31582AC5-27B6-4058-A3A4-04944310FFA1}" srcOrd="2" destOrd="0" presId="urn:microsoft.com/office/officeart/2005/8/layout/lProcess2"/>
    <dgm:cxn modelId="{FDF25517-6778-453E-86C5-BD2FDC40D861}" type="presParOf" srcId="{9042CA16-89AC-4B49-99C3-004D4BE232DA}" destId="{8958CA51-A847-4D11-8FB5-45C981DED505}" srcOrd="3" destOrd="0" presId="urn:microsoft.com/office/officeart/2005/8/layout/lProcess2"/>
    <dgm:cxn modelId="{1081BDA5-D817-4D04-AFFC-7BAB40DE3302}" type="presParOf" srcId="{9042CA16-89AC-4B49-99C3-004D4BE232DA}" destId="{8E109A8A-3FC5-498A-8322-87548AEB99FB}" srcOrd="4" destOrd="0" presId="urn:microsoft.com/office/officeart/2005/8/layout/lProcess2"/>
    <dgm:cxn modelId="{962506EC-B3D4-4143-A257-FF89F43A4E21}" type="presParOf" srcId="{73E79D0E-5CD1-4F75-8738-80C181D1450D}" destId="{D3C1A103-1018-4E51-9550-F89D8734AF08}" srcOrd="1" destOrd="0" presId="urn:microsoft.com/office/officeart/2005/8/layout/lProcess2"/>
    <dgm:cxn modelId="{F66A170A-A8CA-4A20-9AA4-1968615D0246}" type="presParOf" srcId="{73E79D0E-5CD1-4F75-8738-80C181D1450D}" destId="{691BB3E8-15AA-4ED1-867A-09D52EE6CC3D}" srcOrd="2" destOrd="0" presId="urn:microsoft.com/office/officeart/2005/8/layout/lProcess2"/>
    <dgm:cxn modelId="{0222EF05-C50C-4639-8B70-A800CBE43B1D}" type="presParOf" srcId="{691BB3E8-15AA-4ED1-867A-09D52EE6CC3D}" destId="{DC3A0C0C-5F98-420C-923C-887DA8DE7B44}" srcOrd="0" destOrd="0" presId="urn:microsoft.com/office/officeart/2005/8/layout/lProcess2"/>
    <dgm:cxn modelId="{B3B6107E-9A4E-44A5-87BC-21A6FFDF9849}" type="presParOf" srcId="{691BB3E8-15AA-4ED1-867A-09D52EE6CC3D}" destId="{CE8D481D-7C4C-4F06-B51A-B72759E9D8BD}" srcOrd="1" destOrd="0" presId="urn:microsoft.com/office/officeart/2005/8/layout/lProcess2"/>
    <dgm:cxn modelId="{A63F3EF4-1E60-4C9C-96AB-9268932F6156}" type="presParOf" srcId="{691BB3E8-15AA-4ED1-867A-09D52EE6CC3D}" destId="{1343B307-C527-4D62-A05D-A8A11485E63F}" srcOrd="2" destOrd="0" presId="urn:microsoft.com/office/officeart/2005/8/layout/lProcess2"/>
    <dgm:cxn modelId="{401E8467-7F91-457F-A611-453B89905ABF}" type="presParOf" srcId="{1343B307-C527-4D62-A05D-A8A11485E63F}" destId="{604702DB-C63D-4BE2-9528-2D6EEADF9BA5}" srcOrd="0" destOrd="0" presId="urn:microsoft.com/office/officeart/2005/8/layout/lProcess2"/>
    <dgm:cxn modelId="{62AF1297-E0E8-4FB0-925D-8A2B24F94C0C}" type="presParOf" srcId="{604702DB-C63D-4BE2-9528-2D6EEADF9BA5}" destId="{6576A0CC-AAB8-4D36-A142-FB9AF5E8D74D}" srcOrd="0" destOrd="0" presId="urn:microsoft.com/office/officeart/2005/8/layout/lProcess2"/>
    <dgm:cxn modelId="{C1B5C820-2D50-4A8B-B831-2A96BA7ABBB0}" type="presParOf" srcId="{604702DB-C63D-4BE2-9528-2D6EEADF9BA5}" destId="{A300B873-46E9-44A4-9095-C28DDC10FACD}" srcOrd="1" destOrd="0" presId="urn:microsoft.com/office/officeart/2005/8/layout/lProcess2"/>
    <dgm:cxn modelId="{348E3F25-C0C0-4C44-BBAE-A8985D1140C9}" type="presParOf" srcId="{604702DB-C63D-4BE2-9528-2D6EEADF9BA5}" destId="{935C71FA-E9DB-4D7A-A5CF-CFB4BD76BB23}" srcOrd="2" destOrd="0" presId="urn:microsoft.com/office/officeart/2005/8/layout/lProcess2"/>
    <dgm:cxn modelId="{25768A55-2DE6-482A-8A41-668C62D53C95}" type="presParOf" srcId="{604702DB-C63D-4BE2-9528-2D6EEADF9BA5}" destId="{EBFAFD0D-9130-494F-AF17-70C917E7B159}" srcOrd="3" destOrd="0" presId="urn:microsoft.com/office/officeart/2005/8/layout/lProcess2"/>
    <dgm:cxn modelId="{97A9F755-06BD-4539-A94C-8364565AD017}" type="presParOf" srcId="{604702DB-C63D-4BE2-9528-2D6EEADF9BA5}" destId="{BF0ECEAB-B628-49A1-A37C-72523A9F255F}" srcOrd="4" destOrd="0" presId="urn:microsoft.com/office/officeart/2005/8/layout/lProcess2"/>
    <dgm:cxn modelId="{5EBC9F86-98F6-49B1-9492-362AA8AAA42F}" type="presParOf" srcId="{73E79D0E-5CD1-4F75-8738-80C181D1450D}" destId="{A6E1F5E5-9EEF-4376-90E6-726EE06B48CC}" srcOrd="3" destOrd="0" presId="urn:microsoft.com/office/officeart/2005/8/layout/lProcess2"/>
    <dgm:cxn modelId="{277B2FA3-1958-46C6-8321-0A7AFFBDE7A6}" type="presParOf" srcId="{73E79D0E-5CD1-4F75-8738-80C181D1450D}" destId="{C00127BD-4540-4958-9EB0-7A6701E14DB3}" srcOrd="4" destOrd="0" presId="urn:microsoft.com/office/officeart/2005/8/layout/lProcess2"/>
    <dgm:cxn modelId="{2D36147A-26B7-431F-98FE-9C926133E937}" type="presParOf" srcId="{C00127BD-4540-4958-9EB0-7A6701E14DB3}" destId="{567B9FB7-FCC0-4DBC-B510-46B38E4BFFD3}" srcOrd="0" destOrd="0" presId="urn:microsoft.com/office/officeart/2005/8/layout/lProcess2"/>
    <dgm:cxn modelId="{84C69633-9A23-41D1-BAE9-A4DDB8850D4E}" type="presParOf" srcId="{C00127BD-4540-4958-9EB0-7A6701E14DB3}" destId="{87D20314-BA13-4A39-84B3-7B1F8F941E01}" srcOrd="1" destOrd="0" presId="urn:microsoft.com/office/officeart/2005/8/layout/lProcess2"/>
    <dgm:cxn modelId="{6AE68FE1-925E-4E5D-9F76-84AFFDCF3B27}" type="presParOf" srcId="{C00127BD-4540-4958-9EB0-7A6701E14DB3}" destId="{7BBECE39-9005-4311-B201-1EDFDB1B8771}" srcOrd="2" destOrd="0" presId="urn:microsoft.com/office/officeart/2005/8/layout/lProcess2"/>
    <dgm:cxn modelId="{3953F768-3983-46FB-B475-8C014380CCEE}" type="presParOf" srcId="{7BBECE39-9005-4311-B201-1EDFDB1B8771}" destId="{8C2188D6-E167-4C23-A7E8-E6870B633519}" srcOrd="0" destOrd="0" presId="urn:microsoft.com/office/officeart/2005/8/layout/lProcess2"/>
    <dgm:cxn modelId="{C198F391-BB4B-4C13-A7A2-59B6EDD9CC17}" type="presParOf" srcId="{8C2188D6-E167-4C23-A7E8-E6870B633519}" destId="{3B1BC20A-D0A0-4910-811C-95303891ABCF}" srcOrd="0" destOrd="0" presId="urn:microsoft.com/office/officeart/2005/8/layout/lProcess2"/>
    <dgm:cxn modelId="{B58564A9-182F-46E5-AE8C-C9A62EE7E147}" type="presParOf" srcId="{8C2188D6-E167-4C23-A7E8-E6870B633519}" destId="{37DD2ED5-C6D2-4505-BFD2-DC91D62D9C07}" srcOrd="1" destOrd="0" presId="urn:microsoft.com/office/officeart/2005/8/layout/lProcess2"/>
    <dgm:cxn modelId="{0B966355-E119-45D8-98A4-448AA842CACD}" type="presParOf" srcId="{8C2188D6-E167-4C23-A7E8-E6870B633519}" destId="{36CA4FC4-C06C-475B-BA72-CA97F22333F6}" srcOrd="2" destOrd="0" presId="urn:microsoft.com/office/officeart/2005/8/layout/lProcess2"/>
    <dgm:cxn modelId="{A67A5A97-6D62-488A-B627-3FCF848F75E6}" type="presParOf" srcId="{8C2188D6-E167-4C23-A7E8-E6870B633519}" destId="{294E4856-4387-4433-A008-728770E18703}" srcOrd="3" destOrd="0" presId="urn:microsoft.com/office/officeart/2005/8/layout/lProcess2"/>
    <dgm:cxn modelId="{3236F778-A82F-4EA3-9645-AD19193218C3}" type="presParOf" srcId="{8C2188D6-E167-4C23-A7E8-E6870B633519}" destId="{73ADEFFC-E0F4-49ED-B370-8BE28213790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</a:rPr>
            <a:t>        Виды движений</a:t>
          </a:r>
          <a:endParaRPr lang="ru-RU" sz="12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250637-C678-454F-A086-836BC0CC62C4}" type="presOf" srcId="{66E828E7-0977-4F63-A96C-A9E0F9A55352}" destId="{8DC2DDE4-CE34-4198-BDA3-8C30045A9BE9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4DDFE132-C2BA-47BF-8ABA-F0FBE9198131}" type="presOf" srcId="{C34EA0B6-62E5-4E44-9800-1008DB691020}" destId="{32B0967D-B868-4491-890E-669682145B7D}" srcOrd="0" destOrd="0" presId="urn:microsoft.com/office/officeart/2005/8/layout/vList3"/>
    <dgm:cxn modelId="{C955EC5C-915F-4935-9000-688E57E5E780}" type="presParOf" srcId="{32B0967D-B868-4491-890E-669682145B7D}" destId="{A1F8CC25-FDA7-4BCE-B0A4-01E7F6FE508A}" srcOrd="0" destOrd="0" presId="urn:microsoft.com/office/officeart/2005/8/layout/vList3"/>
    <dgm:cxn modelId="{F461D9A1-E7B3-4B1D-BF14-AB7358E43F3C}" type="presParOf" srcId="{A1F8CC25-FDA7-4BCE-B0A4-01E7F6FE508A}" destId="{F275C4FD-7BB8-4785-AB6A-17F4C4059DF9}" srcOrd="0" destOrd="0" presId="urn:microsoft.com/office/officeart/2005/8/layout/vList3"/>
    <dgm:cxn modelId="{552471FF-732D-4B1F-AB96-57C6BC325CD5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3200" dirty="0" smtClean="0">
              <a:solidFill>
                <a:srgbClr val="C00000"/>
              </a:solidFill>
            </a:rPr>
            <a:t>        </a:t>
          </a:r>
          <a:r>
            <a:rPr lang="ru-RU" sz="2400" b="1" dirty="0" smtClean="0">
              <a:solidFill>
                <a:srgbClr val="C00000"/>
              </a:solidFill>
            </a:rPr>
            <a:t>Виды залегания горных пород</a:t>
          </a:r>
          <a:endParaRPr lang="ru-RU" sz="12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91D90A-4B46-40F6-A51B-F7A1432483A9}" type="presOf" srcId="{66E828E7-0977-4F63-A96C-A9E0F9A55352}" destId="{8DC2DDE4-CE34-4198-BDA3-8C30045A9BE9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67B03762-1596-4A31-B32D-42C02B37F887}" type="presOf" srcId="{C34EA0B6-62E5-4E44-9800-1008DB691020}" destId="{32B0967D-B868-4491-890E-669682145B7D}" srcOrd="0" destOrd="0" presId="urn:microsoft.com/office/officeart/2005/8/layout/vList3"/>
    <dgm:cxn modelId="{666B4139-6AE4-4FAA-B23D-1A5F0449962E}" type="presParOf" srcId="{32B0967D-B868-4491-890E-669682145B7D}" destId="{A1F8CC25-FDA7-4BCE-B0A4-01E7F6FE508A}" srcOrd="0" destOrd="0" presId="urn:microsoft.com/office/officeart/2005/8/layout/vList3"/>
    <dgm:cxn modelId="{2103DA14-2BA6-4530-928C-5C72B2D0E2C3}" type="presParOf" srcId="{A1F8CC25-FDA7-4BCE-B0A4-01E7F6FE508A}" destId="{F275C4FD-7BB8-4785-AB6A-17F4C4059DF9}" srcOrd="0" destOrd="0" presId="urn:microsoft.com/office/officeart/2005/8/layout/vList3"/>
    <dgm:cxn modelId="{388F62EE-E87E-483B-AAC6-A1F4F68FDEFD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5500" dirty="0" smtClean="0">
              <a:solidFill>
                <a:srgbClr val="C00000"/>
              </a:solidFill>
            </a:rPr>
            <a:t>           </a:t>
          </a:r>
          <a:r>
            <a:rPr lang="ru-RU" sz="2400" b="1" dirty="0" smtClean="0">
              <a:solidFill>
                <a:srgbClr val="C00000"/>
              </a:solidFill>
            </a:rPr>
            <a:t>Землетрясения</a:t>
          </a:r>
          <a:endParaRPr lang="ru-RU" sz="24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C5E1BD0D-D898-4DDD-ADF7-090FCC1744A7}" type="presOf" srcId="{C34EA0B6-62E5-4E44-9800-1008DB691020}" destId="{32B0967D-B868-4491-890E-669682145B7D}" srcOrd="0" destOrd="0" presId="urn:microsoft.com/office/officeart/2005/8/layout/vList3"/>
    <dgm:cxn modelId="{922FD3A6-E5F2-4C71-A20D-557065739AE6}" type="presOf" srcId="{66E828E7-0977-4F63-A96C-A9E0F9A55352}" destId="{8DC2DDE4-CE34-4198-BDA3-8C30045A9BE9}" srcOrd="0" destOrd="0" presId="urn:microsoft.com/office/officeart/2005/8/layout/vList3"/>
    <dgm:cxn modelId="{A1B1231A-7B0D-4E15-A894-268637D3B9B2}" type="presParOf" srcId="{32B0967D-B868-4491-890E-669682145B7D}" destId="{A1F8CC25-FDA7-4BCE-B0A4-01E7F6FE508A}" srcOrd="0" destOrd="0" presId="urn:microsoft.com/office/officeart/2005/8/layout/vList3"/>
    <dgm:cxn modelId="{78A4C37E-DB69-421F-94A5-0B5F3B7354CC}" type="presParOf" srcId="{A1F8CC25-FDA7-4BCE-B0A4-01E7F6FE508A}" destId="{F275C4FD-7BB8-4785-AB6A-17F4C4059DF9}" srcOrd="0" destOrd="0" presId="urn:microsoft.com/office/officeart/2005/8/layout/vList3"/>
    <dgm:cxn modelId="{4FFC3D30-B9A8-410B-B819-AD3AD8A4188A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4EA0B6-62E5-4E44-9800-1008DB69102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828E7-0977-4F63-A96C-A9E0F9A5535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ru-RU" sz="5500" dirty="0" smtClean="0">
              <a:solidFill>
                <a:srgbClr val="C00000"/>
              </a:solidFill>
            </a:rPr>
            <a:t>             </a:t>
          </a:r>
          <a:r>
            <a:rPr lang="ru-RU" sz="2400" b="1" dirty="0" smtClean="0">
              <a:solidFill>
                <a:srgbClr val="C00000"/>
              </a:solidFill>
            </a:rPr>
            <a:t>Вулканы</a:t>
          </a:r>
          <a:endParaRPr lang="ru-RU" sz="2400" b="1" dirty="0">
            <a:solidFill>
              <a:srgbClr val="C00000"/>
            </a:solidFill>
          </a:endParaRPr>
        </a:p>
      </dgm:t>
    </dgm:pt>
    <dgm:pt modelId="{24B6018C-D7D2-4FF6-878D-02F274DFA651}" type="parTrans" cxnId="{9A0E12E7-0426-497E-BA94-C2D4B0D24039}">
      <dgm:prSet/>
      <dgm:spPr/>
      <dgm:t>
        <a:bodyPr/>
        <a:lstStyle/>
        <a:p>
          <a:endParaRPr lang="ru-RU"/>
        </a:p>
      </dgm:t>
    </dgm:pt>
    <dgm:pt modelId="{272A92AD-FCAD-40BA-AFD4-8B8BC66D4A64}" type="sibTrans" cxnId="{9A0E12E7-0426-497E-BA94-C2D4B0D24039}">
      <dgm:prSet/>
      <dgm:spPr/>
      <dgm:t>
        <a:bodyPr/>
        <a:lstStyle/>
        <a:p>
          <a:endParaRPr lang="ru-RU"/>
        </a:p>
      </dgm:t>
    </dgm:pt>
    <dgm:pt modelId="{32B0967D-B868-4491-890E-669682145B7D}" type="pres">
      <dgm:prSet presAssocID="{C34EA0B6-62E5-4E44-9800-1008DB69102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8CC25-FDA7-4BCE-B0A4-01E7F6FE508A}" type="pres">
      <dgm:prSet presAssocID="{66E828E7-0977-4F63-A96C-A9E0F9A55352}" presName="composite" presStyleCnt="0"/>
      <dgm:spPr/>
    </dgm:pt>
    <dgm:pt modelId="{F275C4FD-7BB8-4785-AB6A-17F4C4059DF9}" type="pres">
      <dgm:prSet presAssocID="{66E828E7-0977-4F63-A96C-A9E0F9A55352}" presName="imgShp" presStyleLbl="fgImgPlace1" presStyleIdx="0" presStyleCnt="1" custLinFactNeighborX="-568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DC2DDE4-CE34-4198-BDA3-8C30045A9BE9}" type="pres">
      <dgm:prSet presAssocID="{66E828E7-0977-4F63-A96C-A9E0F9A55352}" presName="txShp" presStyleLbl="node1" presStyleIdx="0" presStyleCnt="1" custScaleX="147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F64819-A933-41C8-9D3E-94708BAF071E}" type="presOf" srcId="{66E828E7-0977-4F63-A96C-A9E0F9A55352}" destId="{8DC2DDE4-CE34-4198-BDA3-8C30045A9BE9}" srcOrd="0" destOrd="0" presId="urn:microsoft.com/office/officeart/2005/8/layout/vList3"/>
    <dgm:cxn modelId="{9A0E12E7-0426-497E-BA94-C2D4B0D24039}" srcId="{C34EA0B6-62E5-4E44-9800-1008DB691020}" destId="{66E828E7-0977-4F63-A96C-A9E0F9A55352}" srcOrd="0" destOrd="0" parTransId="{24B6018C-D7D2-4FF6-878D-02F274DFA651}" sibTransId="{272A92AD-FCAD-40BA-AFD4-8B8BC66D4A64}"/>
    <dgm:cxn modelId="{62351D0E-2FC3-45C2-92CC-083B9808C98B}" type="presOf" srcId="{C34EA0B6-62E5-4E44-9800-1008DB691020}" destId="{32B0967D-B868-4491-890E-669682145B7D}" srcOrd="0" destOrd="0" presId="urn:microsoft.com/office/officeart/2005/8/layout/vList3"/>
    <dgm:cxn modelId="{E66BD14E-EFD2-424B-A2B0-1B03D5517AC8}" type="presParOf" srcId="{32B0967D-B868-4491-890E-669682145B7D}" destId="{A1F8CC25-FDA7-4BCE-B0A4-01E7F6FE508A}" srcOrd="0" destOrd="0" presId="urn:microsoft.com/office/officeart/2005/8/layout/vList3"/>
    <dgm:cxn modelId="{633A5A8C-7336-42F5-94FB-E31BF393263C}" type="presParOf" srcId="{A1F8CC25-FDA7-4BCE-B0A4-01E7F6FE508A}" destId="{F275C4FD-7BB8-4785-AB6A-17F4C4059DF9}" srcOrd="0" destOrd="0" presId="urn:microsoft.com/office/officeart/2005/8/layout/vList3"/>
    <dgm:cxn modelId="{4FBD603D-283E-44CB-998D-5EF857495ADC}" type="presParOf" srcId="{A1F8CC25-FDA7-4BCE-B0A4-01E7F6FE508A}" destId="{8DC2DDE4-CE34-4198-BDA3-8C30045A9BE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EF940F-8A6B-4EBB-8D1D-2A569DB8A29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40DDC1-F001-45C7-BF75-E67318EBE72D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accent6">
                  <a:lumMod val="50000"/>
                </a:schemeClr>
              </a:solidFill>
            </a:rPr>
            <a:t>Типы вулканов по степени активности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A440130E-75D2-45F2-BA7F-D98B456E1CFA}" type="parTrans" cxnId="{321F8A87-D81C-46BC-B270-AB024C9DB5E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A5B49CBB-DBBD-4B1E-A1BA-620B4FEE54AA}" type="sibTrans" cxnId="{321F8A87-D81C-46BC-B270-AB024C9DB5E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3C008F65-67EC-4419-AC20-73018F748C9D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FF0000"/>
              </a:solidFill>
            </a:rPr>
            <a:t>Потухшие</a:t>
          </a:r>
          <a:endParaRPr lang="ru-RU" sz="2400" b="1" dirty="0">
            <a:solidFill>
              <a:srgbClr val="FF0000"/>
            </a:solidFill>
          </a:endParaRPr>
        </a:p>
      </dgm:t>
    </dgm:pt>
    <dgm:pt modelId="{640ECC97-CC7B-423D-BF36-F1756AFF4FF1}" type="parTrans" cxnId="{62A79E0B-D31A-45E8-A923-3128FA75D9D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9A130C7D-D96C-4885-AE1A-285ADE4643D0}" type="sibTrans" cxnId="{62A79E0B-D31A-45E8-A923-3128FA75D9D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949B933D-EC8D-4542-8E34-78C3D6147DEA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FF0000"/>
              </a:solidFill>
            </a:rPr>
            <a:t>Проснувшиеся</a:t>
          </a:r>
          <a:endParaRPr lang="ru-RU" sz="2400" b="1" dirty="0">
            <a:solidFill>
              <a:srgbClr val="FF0000"/>
            </a:solidFill>
          </a:endParaRPr>
        </a:p>
      </dgm:t>
    </dgm:pt>
    <dgm:pt modelId="{AEF065BC-00A9-41C2-97E7-D05548A6627E}" type="parTrans" cxnId="{5AAF2A52-8EEF-4BD9-9846-39CB35D9506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F021A1D8-0906-4E5D-BC8A-44FF37FCDA4C}" type="sibTrans" cxnId="{5AAF2A52-8EEF-4BD9-9846-39CB35D9506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9DFC9469-14C2-4D0C-B30A-288E28B92B36}">
      <dgm:prSet custT="1"/>
      <dgm:spPr/>
      <dgm:t>
        <a:bodyPr/>
        <a:lstStyle/>
        <a:p>
          <a:r>
            <a:rPr lang="ru-RU" sz="2400" b="1" smtClean="0">
              <a:solidFill>
                <a:srgbClr val="FF0000"/>
              </a:solidFill>
            </a:rPr>
            <a:t>Действующие</a:t>
          </a:r>
          <a:endParaRPr lang="ru-RU" sz="2400" b="1" dirty="0">
            <a:solidFill>
              <a:srgbClr val="FF0000"/>
            </a:solidFill>
          </a:endParaRPr>
        </a:p>
      </dgm:t>
    </dgm:pt>
    <dgm:pt modelId="{3C3D5783-D368-4A60-B6C3-43E1448C2966}" type="parTrans" cxnId="{919D0922-84AF-488C-94AC-10F0C36DEAAC}">
      <dgm:prSet/>
      <dgm:spPr/>
      <dgm:t>
        <a:bodyPr/>
        <a:lstStyle/>
        <a:p>
          <a:endParaRPr lang="ru-RU"/>
        </a:p>
      </dgm:t>
    </dgm:pt>
    <dgm:pt modelId="{86F8EFE5-E23E-4244-B787-A687A916B2EC}" type="sibTrans" cxnId="{919D0922-84AF-488C-94AC-10F0C36DEAAC}">
      <dgm:prSet/>
      <dgm:spPr/>
      <dgm:t>
        <a:bodyPr/>
        <a:lstStyle/>
        <a:p>
          <a:endParaRPr lang="ru-RU"/>
        </a:p>
      </dgm:t>
    </dgm:pt>
    <dgm:pt modelId="{62366446-505F-4BEE-80B3-6FEBFED3DDFD}" type="pres">
      <dgm:prSet presAssocID="{1DEF940F-8A6B-4EBB-8D1D-2A569DB8A2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ADB742-E7D7-4D87-BF99-B843FC923B0E}" type="pres">
      <dgm:prSet presAssocID="{A740DDC1-F001-45C7-BF75-E67318EBE72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F75C687-FAB9-4AF2-83F4-B46BBB9E8ED4}" type="pres">
      <dgm:prSet presAssocID="{A740DDC1-F001-45C7-BF75-E67318EBE72D}" presName="rootComposite1" presStyleCnt="0"/>
      <dgm:spPr/>
      <dgm:t>
        <a:bodyPr/>
        <a:lstStyle/>
        <a:p>
          <a:endParaRPr lang="ru-RU"/>
        </a:p>
      </dgm:t>
    </dgm:pt>
    <dgm:pt modelId="{FCE754E2-491A-4E04-840A-A93CDACC217E}" type="pres">
      <dgm:prSet presAssocID="{A740DDC1-F001-45C7-BF75-E67318EBE72D}" presName="rootText1" presStyleLbl="node0" presStyleIdx="0" presStyleCnt="1" custScaleX="273637" custScaleY="36819" custLinFactY="-61425" custLinFactNeighborX="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0FF51-883A-468E-8A5D-393714F9CB14}" type="pres">
      <dgm:prSet presAssocID="{A740DDC1-F001-45C7-BF75-E67318EBE7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78BBCA-D3EC-4BAF-8957-0D1640FE6C41}" type="pres">
      <dgm:prSet presAssocID="{A740DDC1-F001-45C7-BF75-E67318EBE72D}" presName="hierChild2" presStyleCnt="0"/>
      <dgm:spPr/>
      <dgm:t>
        <a:bodyPr/>
        <a:lstStyle/>
        <a:p>
          <a:endParaRPr lang="ru-RU"/>
        </a:p>
      </dgm:t>
    </dgm:pt>
    <dgm:pt modelId="{57C099AF-CCD4-44BB-9BF4-99A10581ACF9}" type="pres">
      <dgm:prSet presAssocID="{3C3D5783-D368-4A60-B6C3-43E1448C296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86A2A87-5D13-46AB-B4A6-15312370D32D}" type="pres">
      <dgm:prSet presAssocID="{9DFC9469-14C2-4D0C-B30A-288E28B92B3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C868C2B4-83CC-48F5-A33A-76A462BDE7DF}" type="pres">
      <dgm:prSet presAssocID="{9DFC9469-14C2-4D0C-B30A-288E28B92B36}" presName="rootComposite" presStyleCnt="0"/>
      <dgm:spPr/>
      <dgm:t>
        <a:bodyPr/>
        <a:lstStyle/>
        <a:p>
          <a:endParaRPr lang="ru-RU"/>
        </a:p>
      </dgm:t>
    </dgm:pt>
    <dgm:pt modelId="{6D235A2E-244F-4784-A7AA-F528E4AADE06}" type="pres">
      <dgm:prSet presAssocID="{9DFC9469-14C2-4D0C-B30A-288E28B92B36}" presName="rootText" presStyleLbl="node2" presStyleIdx="0" presStyleCnt="3" custScaleY="54393" custLinFactY="41708" custLinFactNeighborX="567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B975E-4FBE-4AED-AF3F-B177A39CB4B3}" type="pres">
      <dgm:prSet presAssocID="{9DFC9469-14C2-4D0C-B30A-288E28B92B36}" presName="rootConnector" presStyleLbl="node2" presStyleIdx="0" presStyleCnt="3"/>
      <dgm:spPr/>
      <dgm:t>
        <a:bodyPr/>
        <a:lstStyle/>
        <a:p>
          <a:endParaRPr lang="ru-RU"/>
        </a:p>
      </dgm:t>
    </dgm:pt>
    <dgm:pt modelId="{98E86D74-703B-4263-9A9A-B5E37978B566}" type="pres">
      <dgm:prSet presAssocID="{9DFC9469-14C2-4D0C-B30A-288E28B92B36}" presName="hierChild4" presStyleCnt="0"/>
      <dgm:spPr/>
      <dgm:t>
        <a:bodyPr/>
        <a:lstStyle/>
        <a:p>
          <a:endParaRPr lang="ru-RU"/>
        </a:p>
      </dgm:t>
    </dgm:pt>
    <dgm:pt modelId="{6FD9C296-263B-4B0D-8C77-42B3DE4B6F82}" type="pres">
      <dgm:prSet presAssocID="{9DFC9469-14C2-4D0C-B30A-288E28B92B36}" presName="hierChild5" presStyleCnt="0"/>
      <dgm:spPr/>
      <dgm:t>
        <a:bodyPr/>
        <a:lstStyle/>
        <a:p>
          <a:endParaRPr lang="ru-RU"/>
        </a:p>
      </dgm:t>
    </dgm:pt>
    <dgm:pt modelId="{2B48B562-D487-41BA-BE0A-7A3E2DF92344}" type="pres">
      <dgm:prSet presAssocID="{640ECC97-CC7B-423D-BF36-F1756AFF4FF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581B689-89E8-497F-80D3-CCD0B8E3783C}" type="pres">
      <dgm:prSet presAssocID="{3C008F65-67EC-4419-AC20-73018F748C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965E52-0EE6-446E-8F9B-242CA6FBC6BD}" type="pres">
      <dgm:prSet presAssocID="{3C008F65-67EC-4419-AC20-73018F748C9D}" presName="rootComposite" presStyleCnt="0"/>
      <dgm:spPr/>
      <dgm:t>
        <a:bodyPr/>
        <a:lstStyle/>
        <a:p>
          <a:endParaRPr lang="ru-RU"/>
        </a:p>
      </dgm:t>
    </dgm:pt>
    <dgm:pt modelId="{810350B3-5626-4003-A986-1A8805F6B871}" type="pres">
      <dgm:prSet presAssocID="{3C008F65-67EC-4419-AC20-73018F748C9D}" presName="rootText" presStyleLbl="node2" presStyleIdx="1" presStyleCnt="3" custScaleY="54393" custLinFactY="41708" custLinFactNeighborX="-130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D1F55-F5DB-4574-8210-8A2103C34BE6}" type="pres">
      <dgm:prSet presAssocID="{3C008F65-67EC-4419-AC20-73018F748C9D}" presName="rootConnector" presStyleLbl="node2" presStyleIdx="1" presStyleCnt="3"/>
      <dgm:spPr/>
      <dgm:t>
        <a:bodyPr/>
        <a:lstStyle/>
        <a:p>
          <a:endParaRPr lang="ru-RU"/>
        </a:p>
      </dgm:t>
    </dgm:pt>
    <dgm:pt modelId="{6F9D2010-8E45-442E-B409-DC250378991A}" type="pres">
      <dgm:prSet presAssocID="{3C008F65-67EC-4419-AC20-73018F748C9D}" presName="hierChild4" presStyleCnt="0"/>
      <dgm:spPr/>
      <dgm:t>
        <a:bodyPr/>
        <a:lstStyle/>
        <a:p>
          <a:endParaRPr lang="ru-RU"/>
        </a:p>
      </dgm:t>
    </dgm:pt>
    <dgm:pt modelId="{9B9049A9-20E9-49A6-B13F-5D24BEB1B905}" type="pres">
      <dgm:prSet presAssocID="{3C008F65-67EC-4419-AC20-73018F748C9D}" presName="hierChild5" presStyleCnt="0"/>
      <dgm:spPr/>
      <dgm:t>
        <a:bodyPr/>
        <a:lstStyle/>
        <a:p>
          <a:endParaRPr lang="ru-RU"/>
        </a:p>
      </dgm:t>
    </dgm:pt>
    <dgm:pt modelId="{B33110E6-3478-48DB-A63A-299EF472A2CE}" type="pres">
      <dgm:prSet presAssocID="{AEF065BC-00A9-41C2-97E7-D05548A6627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670BCE6E-29F2-4AA2-B31F-B87B77CD572E}" type="pres">
      <dgm:prSet presAssocID="{949B933D-EC8D-4542-8E34-78C3D6147DE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5B1C52C-523D-4BFA-9DA6-67752B74CA0F}" type="pres">
      <dgm:prSet presAssocID="{949B933D-EC8D-4542-8E34-78C3D6147DEA}" presName="rootComposite" presStyleCnt="0"/>
      <dgm:spPr/>
      <dgm:t>
        <a:bodyPr/>
        <a:lstStyle/>
        <a:p>
          <a:endParaRPr lang="ru-RU"/>
        </a:p>
      </dgm:t>
    </dgm:pt>
    <dgm:pt modelId="{244EC4F1-D26D-42BD-A236-AE5A03F14F4A}" type="pres">
      <dgm:prSet presAssocID="{949B933D-EC8D-4542-8E34-78C3D6147DEA}" presName="rootText" presStyleLbl="node2" presStyleIdx="2" presStyleCnt="3" custScaleY="54393" custLinFactY="41708" custLinFactNeighborX="-829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93475-BC25-42C1-BA6A-0E3341761D4D}" type="pres">
      <dgm:prSet presAssocID="{949B933D-EC8D-4542-8E34-78C3D6147DEA}" presName="rootConnector" presStyleLbl="node2" presStyleIdx="2" presStyleCnt="3"/>
      <dgm:spPr/>
      <dgm:t>
        <a:bodyPr/>
        <a:lstStyle/>
        <a:p>
          <a:endParaRPr lang="ru-RU"/>
        </a:p>
      </dgm:t>
    </dgm:pt>
    <dgm:pt modelId="{676DA574-1887-403D-9B0B-E16C6A939462}" type="pres">
      <dgm:prSet presAssocID="{949B933D-EC8D-4542-8E34-78C3D6147DEA}" presName="hierChild4" presStyleCnt="0"/>
      <dgm:spPr/>
      <dgm:t>
        <a:bodyPr/>
        <a:lstStyle/>
        <a:p>
          <a:endParaRPr lang="ru-RU"/>
        </a:p>
      </dgm:t>
    </dgm:pt>
    <dgm:pt modelId="{3F33AA17-211C-4C69-BAA9-F1CEDD606834}" type="pres">
      <dgm:prSet presAssocID="{949B933D-EC8D-4542-8E34-78C3D6147DEA}" presName="hierChild5" presStyleCnt="0"/>
      <dgm:spPr/>
      <dgm:t>
        <a:bodyPr/>
        <a:lstStyle/>
        <a:p>
          <a:endParaRPr lang="ru-RU"/>
        </a:p>
      </dgm:t>
    </dgm:pt>
    <dgm:pt modelId="{1FB50C07-3B87-494C-A684-FE6402483687}" type="pres">
      <dgm:prSet presAssocID="{A740DDC1-F001-45C7-BF75-E67318EBE72D}" presName="hierChild3" presStyleCnt="0"/>
      <dgm:spPr/>
      <dgm:t>
        <a:bodyPr/>
        <a:lstStyle/>
        <a:p>
          <a:endParaRPr lang="ru-RU"/>
        </a:p>
      </dgm:t>
    </dgm:pt>
  </dgm:ptLst>
  <dgm:cxnLst>
    <dgm:cxn modelId="{08E82902-BD2C-43A6-BB2C-0222C6097890}" type="presOf" srcId="{A740DDC1-F001-45C7-BF75-E67318EBE72D}" destId="{FCE754E2-491A-4E04-840A-A93CDACC217E}" srcOrd="0" destOrd="0" presId="urn:microsoft.com/office/officeart/2005/8/layout/orgChart1"/>
    <dgm:cxn modelId="{321F8A87-D81C-46BC-B270-AB024C9DB5E4}" srcId="{1DEF940F-8A6B-4EBB-8D1D-2A569DB8A299}" destId="{A740DDC1-F001-45C7-BF75-E67318EBE72D}" srcOrd="0" destOrd="0" parTransId="{A440130E-75D2-45F2-BA7F-D98B456E1CFA}" sibTransId="{A5B49CBB-DBBD-4B1E-A1BA-620B4FEE54AA}"/>
    <dgm:cxn modelId="{5AAF2A52-8EEF-4BD9-9846-39CB35D95064}" srcId="{A740DDC1-F001-45C7-BF75-E67318EBE72D}" destId="{949B933D-EC8D-4542-8E34-78C3D6147DEA}" srcOrd="2" destOrd="0" parTransId="{AEF065BC-00A9-41C2-97E7-D05548A6627E}" sibTransId="{F021A1D8-0906-4E5D-BC8A-44FF37FCDA4C}"/>
    <dgm:cxn modelId="{6D17E87D-0B29-4C05-B1AF-3FE871AF5BBA}" type="presOf" srcId="{3C3D5783-D368-4A60-B6C3-43E1448C2966}" destId="{57C099AF-CCD4-44BB-9BF4-99A10581ACF9}" srcOrd="0" destOrd="0" presId="urn:microsoft.com/office/officeart/2005/8/layout/orgChart1"/>
    <dgm:cxn modelId="{FDD2E2B1-7916-42DE-940E-899E26F5D21E}" type="presOf" srcId="{9DFC9469-14C2-4D0C-B30A-288E28B92B36}" destId="{66CB975E-4FBE-4AED-AF3F-B177A39CB4B3}" srcOrd="1" destOrd="0" presId="urn:microsoft.com/office/officeart/2005/8/layout/orgChart1"/>
    <dgm:cxn modelId="{62A79E0B-D31A-45E8-A923-3128FA75D9DE}" srcId="{A740DDC1-F001-45C7-BF75-E67318EBE72D}" destId="{3C008F65-67EC-4419-AC20-73018F748C9D}" srcOrd="1" destOrd="0" parTransId="{640ECC97-CC7B-423D-BF36-F1756AFF4FF1}" sibTransId="{9A130C7D-D96C-4885-AE1A-285ADE4643D0}"/>
    <dgm:cxn modelId="{919D0922-84AF-488C-94AC-10F0C36DEAAC}" srcId="{A740DDC1-F001-45C7-BF75-E67318EBE72D}" destId="{9DFC9469-14C2-4D0C-B30A-288E28B92B36}" srcOrd="0" destOrd="0" parTransId="{3C3D5783-D368-4A60-B6C3-43E1448C2966}" sibTransId="{86F8EFE5-E23E-4244-B787-A687A916B2EC}"/>
    <dgm:cxn modelId="{55A9EEFB-6074-4CDC-8C77-59E0D431FE34}" type="presOf" srcId="{3C008F65-67EC-4419-AC20-73018F748C9D}" destId="{810350B3-5626-4003-A986-1A8805F6B871}" srcOrd="0" destOrd="0" presId="urn:microsoft.com/office/officeart/2005/8/layout/orgChart1"/>
    <dgm:cxn modelId="{1A68960A-E7EF-4B78-AEAA-A7201616DC20}" type="presOf" srcId="{9DFC9469-14C2-4D0C-B30A-288E28B92B36}" destId="{6D235A2E-244F-4784-A7AA-F528E4AADE06}" srcOrd="0" destOrd="0" presId="urn:microsoft.com/office/officeart/2005/8/layout/orgChart1"/>
    <dgm:cxn modelId="{EF1BD288-03F8-405F-BA05-D81EEA9C0DFB}" type="presOf" srcId="{640ECC97-CC7B-423D-BF36-F1756AFF4FF1}" destId="{2B48B562-D487-41BA-BE0A-7A3E2DF92344}" srcOrd="0" destOrd="0" presId="urn:microsoft.com/office/officeart/2005/8/layout/orgChart1"/>
    <dgm:cxn modelId="{5490561F-E49B-4BFD-B690-2A908C9F1AF1}" type="presOf" srcId="{3C008F65-67EC-4419-AC20-73018F748C9D}" destId="{A9AD1F55-F5DB-4574-8210-8A2103C34BE6}" srcOrd="1" destOrd="0" presId="urn:microsoft.com/office/officeart/2005/8/layout/orgChart1"/>
    <dgm:cxn modelId="{A6128595-BBDE-4A19-9614-46B304BE52EB}" type="presOf" srcId="{1DEF940F-8A6B-4EBB-8D1D-2A569DB8A299}" destId="{62366446-505F-4BEE-80B3-6FEBFED3DDFD}" srcOrd="0" destOrd="0" presId="urn:microsoft.com/office/officeart/2005/8/layout/orgChart1"/>
    <dgm:cxn modelId="{91696FD3-B0BF-47C5-B8C6-7F939288C8DF}" type="presOf" srcId="{949B933D-EC8D-4542-8E34-78C3D6147DEA}" destId="{DF593475-BC25-42C1-BA6A-0E3341761D4D}" srcOrd="1" destOrd="0" presId="urn:microsoft.com/office/officeart/2005/8/layout/orgChart1"/>
    <dgm:cxn modelId="{9730F908-37E0-48F7-9F53-E442D801F351}" type="presOf" srcId="{949B933D-EC8D-4542-8E34-78C3D6147DEA}" destId="{244EC4F1-D26D-42BD-A236-AE5A03F14F4A}" srcOrd="0" destOrd="0" presId="urn:microsoft.com/office/officeart/2005/8/layout/orgChart1"/>
    <dgm:cxn modelId="{1B6C9707-D05C-4A70-8775-4098050AABD2}" type="presOf" srcId="{A740DDC1-F001-45C7-BF75-E67318EBE72D}" destId="{3200FF51-883A-468E-8A5D-393714F9CB14}" srcOrd="1" destOrd="0" presId="urn:microsoft.com/office/officeart/2005/8/layout/orgChart1"/>
    <dgm:cxn modelId="{A10E3BBD-8877-41C0-A60A-45B0A208F6F0}" type="presOf" srcId="{AEF065BC-00A9-41C2-97E7-D05548A6627E}" destId="{B33110E6-3478-48DB-A63A-299EF472A2CE}" srcOrd="0" destOrd="0" presId="urn:microsoft.com/office/officeart/2005/8/layout/orgChart1"/>
    <dgm:cxn modelId="{C2C7EEE5-62BC-4F49-84A3-2D2532044DBE}" type="presParOf" srcId="{62366446-505F-4BEE-80B3-6FEBFED3DDFD}" destId="{BCADB742-E7D7-4D87-BF99-B843FC923B0E}" srcOrd="0" destOrd="0" presId="urn:microsoft.com/office/officeart/2005/8/layout/orgChart1"/>
    <dgm:cxn modelId="{43DC4FFA-8938-4A92-AF79-56D6C60D454E}" type="presParOf" srcId="{BCADB742-E7D7-4D87-BF99-B843FC923B0E}" destId="{5F75C687-FAB9-4AF2-83F4-B46BBB9E8ED4}" srcOrd="0" destOrd="0" presId="urn:microsoft.com/office/officeart/2005/8/layout/orgChart1"/>
    <dgm:cxn modelId="{C1FD8258-6C74-4EF5-8699-3A3DB54B42AF}" type="presParOf" srcId="{5F75C687-FAB9-4AF2-83F4-B46BBB9E8ED4}" destId="{FCE754E2-491A-4E04-840A-A93CDACC217E}" srcOrd="0" destOrd="0" presId="urn:microsoft.com/office/officeart/2005/8/layout/orgChart1"/>
    <dgm:cxn modelId="{AA598CE1-D552-4D4C-96AB-42E1FC77E8E4}" type="presParOf" srcId="{5F75C687-FAB9-4AF2-83F4-B46BBB9E8ED4}" destId="{3200FF51-883A-468E-8A5D-393714F9CB14}" srcOrd="1" destOrd="0" presId="urn:microsoft.com/office/officeart/2005/8/layout/orgChart1"/>
    <dgm:cxn modelId="{BB0EF5B5-784A-4839-8AF6-529C041BA8AF}" type="presParOf" srcId="{BCADB742-E7D7-4D87-BF99-B843FC923B0E}" destId="{4578BBCA-D3EC-4BAF-8957-0D1640FE6C41}" srcOrd="1" destOrd="0" presId="urn:microsoft.com/office/officeart/2005/8/layout/orgChart1"/>
    <dgm:cxn modelId="{DF34D8B2-756E-4DD6-A6E1-66A6D2511DB3}" type="presParOf" srcId="{4578BBCA-D3EC-4BAF-8957-0D1640FE6C41}" destId="{57C099AF-CCD4-44BB-9BF4-99A10581ACF9}" srcOrd="0" destOrd="0" presId="urn:microsoft.com/office/officeart/2005/8/layout/orgChart1"/>
    <dgm:cxn modelId="{E590577A-729E-4C47-B1D9-55FEBEBD533D}" type="presParOf" srcId="{4578BBCA-D3EC-4BAF-8957-0D1640FE6C41}" destId="{086A2A87-5D13-46AB-B4A6-15312370D32D}" srcOrd="1" destOrd="0" presId="urn:microsoft.com/office/officeart/2005/8/layout/orgChart1"/>
    <dgm:cxn modelId="{C2F1F219-91D1-46F1-9E44-AF75792CDD74}" type="presParOf" srcId="{086A2A87-5D13-46AB-B4A6-15312370D32D}" destId="{C868C2B4-83CC-48F5-A33A-76A462BDE7DF}" srcOrd="0" destOrd="0" presId="urn:microsoft.com/office/officeart/2005/8/layout/orgChart1"/>
    <dgm:cxn modelId="{0602E73C-0CD8-4444-9330-70CC50BCB487}" type="presParOf" srcId="{C868C2B4-83CC-48F5-A33A-76A462BDE7DF}" destId="{6D235A2E-244F-4784-A7AA-F528E4AADE06}" srcOrd="0" destOrd="0" presId="urn:microsoft.com/office/officeart/2005/8/layout/orgChart1"/>
    <dgm:cxn modelId="{2C96879F-EA2F-4D1E-A966-3D63FD510B3C}" type="presParOf" srcId="{C868C2B4-83CC-48F5-A33A-76A462BDE7DF}" destId="{66CB975E-4FBE-4AED-AF3F-B177A39CB4B3}" srcOrd="1" destOrd="0" presId="urn:microsoft.com/office/officeart/2005/8/layout/orgChart1"/>
    <dgm:cxn modelId="{6C52A728-9572-4E1D-9E03-609490E18B27}" type="presParOf" srcId="{086A2A87-5D13-46AB-B4A6-15312370D32D}" destId="{98E86D74-703B-4263-9A9A-B5E37978B566}" srcOrd="1" destOrd="0" presId="urn:microsoft.com/office/officeart/2005/8/layout/orgChart1"/>
    <dgm:cxn modelId="{DCB9A88C-7698-4C78-A8DD-B6A079F41B8F}" type="presParOf" srcId="{086A2A87-5D13-46AB-B4A6-15312370D32D}" destId="{6FD9C296-263B-4B0D-8C77-42B3DE4B6F82}" srcOrd="2" destOrd="0" presId="urn:microsoft.com/office/officeart/2005/8/layout/orgChart1"/>
    <dgm:cxn modelId="{13687156-D4C0-4515-9DC8-A0AD32C69243}" type="presParOf" srcId="{4578BBCA-D3EC-4BAF-8957-0D1640FE6C41}" destId="{2B48B562-D487-41BA-BE0A-7A3E2DF92344}" srcOrd="2" destOrd="0" presId="urn:microsoft.com/office/officeart/2005/8/layout/orgChart1"/>
    <dgm:cxn modelId="{8206A2A2-FDC4-48DD-B213-BC32191012CF}" type="presParOf" srcId="{4578BBCA-D3EC-4BAF-8957-0D1640FE6C41}" destId="{B581B689-89E8-497F-80D3-CCD0B8E3783C}" srcOrd="3" destOrd="0" presId="urn:microsoft.com/office/officeart/2005/8/layout/orgChart1"/>
    <dgm:cxn modelId="{7DAE2CBD-45F1-4FF8-A948-0B8028D78F87}" type="presParOf" srcId="{B581B689-89E8-497F-80D3-CCD0B8E3783C}" destId="{F9965E52-0EE6-446E-8F9B-242CA6FBC6BD}" srcOrd="0" destOrd="0" presId="urn:microsoft.com/office/officeart/2005/8/layout/orgChart1"/>
    <dgm:cxn modelId="{014A0F61-FC56-4134-A241-5BC92F13F8E7}" type="presParOf" srcId="{F9965E52-0EE6-446E-8F9B-242CA6FBC6BD}" destId="{810350B3-5626-4003-A986-1A8805F6B871}" srcOrd="0" destOrd="0" presId="urn:microsoft.com/office/officeart/2005/8/layout/orgChart1"/>
    <dgm:cxn modelId="{546525DA-5657-4F5F-88E7-4691F9CABA49}" type="presParOf" srcId="{F9965E52-0EE6-446E-8F9B-242CA6FBC6BD}" destId="{A9AD1F55-F5DB-4574-8210-8A2103C34BE6}" srcOrd="1" destOrd="0" presId="urn:microsoft.com/office/officeart/2005/8/layout/orgChart1"/>
    <dgm:cxn modelId="{29720DBC-6FA3-4AD8-A921-1135AEDC9DD6}" type="presParOf" srcId="{B581B689-89E8-497F-80D3-CCD0B8E3783C}" destId="{6F9D2010-8E45-442E-B409-DC250378991A}" srcOrd="1" destOrd="0" presId="urn:microsoft.com/office/officeart/2005/8/layout/orgChart1"/>
    <dgm:cxn modelId="{010C31EE-8219-49FC-A150-1D9522152EA9}" type="presParOf" srcId="{B581B689-89E8-497F-80D3-CCD0B8E3783C}" destId="{9B9049A9-20E9-49A6-B13F-5D24BEB1B905}" srcOrd="2" destOrd="0" presId="urn:microsoft.com/office/officeart/2005/8/layout/orgChart1"/>
    <dgm:cxn modelId="{BC53A45F-944D-4D46-8F0F-B575575645A5}" type="presParOf" srcId="{4578BBCA-D3EC-4BAF-8957-0D1640FE6C41}" destId="{B33110E6-3478-48DB-A63A-299EF472A2CE}" srcOrd="4" destOrd="0" presId="urn:microsoft.com/office/officeart/2005/8/layout/orgChart1"/>
    <dgm:cxn modelId="{B89A07A2-7B02-40DF-8C5A-439365D35B95}" type="presParOf" srcId="{4578BBCA-D3EC-4BAF-8957-0D1640FE6C41}" destId="{670BCE6E-29F2-4AA2-B31F-B87B77CD572E}" srcOrd="5" destOrd="0" presId="urn:microsoft.com/office/officeart/2005/8/layout/orgChart1"/>
    <dgm:cxn modelId="{C7AAFC17-E829-4D19-86D0-51FBAE6B4034}" type="presParOf" srcId="{670BCE6E-29F2-4AA2-B31F-B87B77CD572E}" destId="{75B1C52C-523D-4BFA-9DA6-67752B74CA0F}" srcOrd="0" destOrd="0" presId="urn:microsoft.com/office/officeart/2005/8/layout/orgChart1"/>
    <dgm:cxn modelId="{2DCE13A9-5730-4090-979C-5B18406A2CB1}" type="presParOf" srcId="{75B1C52C-523D-4BFA-9DA6-67752B74CA0F}" destId="{244EC4F1-D26D-42BD-A236-AE5A03F14F4A}" srcOrd="0" destOrd="0" presId="urn:microsoft.com/office/officeart/2005/8/layout/orgChart1"/>
    <dgm:cxn modelId="{F2385BBF-3DA3-4C53-8594-FA563BA0170F}" type="presParOf" srcId="{75B1C52C-523D-4BFA-9DA6-67752B74CA0F}" destId="{DF593475-BC25-42C1-BA6A-0E3341761D4D}" srcOrd="1" destOrd="0" presId="urn:microsoft.com/office/officeart/2005/8/layout/orgChart1"/>
    <dgm:cxn modelId="{9FE619B7-52A9-458D-97F6-E9E11719EBFC}" type="presParOf" srcId="{670BCE6E-29F2-4AA2-B31F-B87B77CD572E}" destId="{676DA574-1887-403D-9B0B-E16C6A939462}" srcOrd="1" destOrd="0" presId="urn:microsoft.com/office/officeart/2005/8/layout/orgChart1"/>
    <dgm:cxn modelId="{024C9875-91DA-4C18-93C9-AE74FD7C674F}" type="presParOf" srcId="{670BCE6E-29F2-4AA2-B31F-B87B77CD572E}" destId="{3F33AA17-211C-4C69-BAA9-F1CEDD606834}" srcOrd="2" destOrd="0" presId="urn:microsoft.com/office/officeart/2005/8/layout/orgChart1"/>
    <dgm:cxn modelId="{E2003BB4-EC3E-4F6B-AD42-2B5AAF8DF66D}" type="presParOf" srcId="{BCADB742-E7D7-4D87-BF99-B843FC923B0E}" destId="{1FB50C07-3B87-494C-A684-FE6402483687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EF940F-8A6B-4EBB-8D1D-2A569DB8A299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740DDC1-F001-45C7-BF75-E67318EBE72D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accent6">
                  <a:lumMod val="50000"/>
                </a:schemeClr>
              </a:solidFill>
            </a:rPr>
            <a:t>Типы  вулканов по характеру склона</a:t>
          </a:r>
          <a:endParaRPr lang="ru-RU" sz="2400" b="1" dirty="0">
            <a:solidFill>
              <a:schemeClr val="accent6">
                <a:lumMod val="50000"/>
              </a:schemeClr>
            </a:solidFill>
          </a:endParaRPr>
        </a:p>
      </dgm:t>
    </dgm:pt>
    <dgm:pt modelId="{A440130E-75D2-45F2-BA7F-D98B456E1CFA}" type="parTrans" cxnId="{321F8A87-D81C-46BC-B270-AB024C9DB5E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A5B49CBB-DBBD-4B1E-A1BA-620B4FEE54AA}" type="sibTrans" cxnId="{321F8A87-D81C-46BC-B270-AB024C9DB5E4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BCE5A0AC-D5D0-43D0-8407-F12953D1AA0D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FF0000"/>
              </a:solidFill>
            </a:rPr>
            <a:t>Конические</a:t>
          </a:r>
          <a:endParaRPr lang="ru-RU" sz="2400" b="1" dirty="0">
            <a:solidFill>
              <a:srgbClr val="FF0000"/>
            </a:solidFill>
          </a:endParaRPr>
        </a:p>
      </dgm:t>
    </dgm:pt>
    <dgm:pt modelId="{A618BA53-8E39-4D99-A3F5-3A0D131F369C}" type="parTrans" cxnId="{28FD3BE4-4A06-4618-86CA-F6D2D891CBC1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EAD4C2BD-906B-48D8-A2D8-4DFE4C3C1E6E}" type="sibTrans" cxnId="{28FD3BE4-4A06-4618-86CA-F6D2D891CBC1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3C008F65-67EC-4419-AC20-73018F748C9D}">
      <dgm:prSet phldrT="[Текст]" custT="1"/>
      <dgm:spPr/>
      <dgm:t>
        <a:bodyPr/>
        <a:lstStyle/>
        <a:p>
          <a:r>
            <a:rPr lang="ru-RU" sz="2400" b="1" smtClean="0">
              <a:solidFill>
                <a:srgbClr val="FF0000"/>
              </a:solidFill>
            </a:rPr>
            <a:t>Щитовые</a:t>
          </a:r>
          <a:endParaRPr lang="ru-RU" sz="2400" b="1" dirty="0">
            <a:solidFill>
              <a:srgbClr val="FF0000"/>
            </a:solidFill>
          </a:endParaRPr>
        </a:p>
      </dgm:t>
    </dgm:pt>
    <dgm:pt modelId="{640ECC97-CC7B-423D-BF36-F1756AFF4FF1}" type="parTrans" cxnId="{62A79E0B-D31A-45E8-A923-3128FA75D9D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9A130C7D-D96C-4885-AE1A-285ADE4643D0}" type="sibTrans" cxnId="{62A79E0B-D31A-45E8-A923-3128FA75D9DE}">
      <dgm:prSet/>
      <dgm:spPr/>
      <dgm:t>
        <a:bodyPr/>
        <a:lstStyle/>
        <a:p>
          <a:endParaRPr lang="ru-RU" sz="1400" b="1">
            <a:solidFill>
              <a:schemeClr val="accent6">
                <a:lumMod val="50000"/>
              </a:schemeClr>
            </a:solidFill>
          </a:endParaRPr>
        </a:p>
      </dgm:t>
    </dgm:pt>
    <dgm:pt modelId="{62366446-505F-4BEE-80B3-6FEBFED3DDFD}" type="pres">
      <dgm:prSet presAssocID="{1DEF940F-8A6B-4EBB-8D1D-2A569DB8A2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ADB742-E7D7-4D87-BF99-B843FC923B0E}" type="pres">
      <dgm:prSet presAssocID="{A740DDC1-F001-45C7-BF75-E67318EBE72D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5F75C687-FAB9-4AF2-83F4-B46BBB9E8ED4}" type="pres">
      <dgm:prSet presAssocID="{A740DDC1-F001-45C7-BF75-E67318EBE72D}" presName="rootComposite1" presStyleCnt="0"/>
      <dgm:spPr/>
      <dgm:t>
        <a:bodyPr/>
        <a:lstStyle/>
        <a:p>
          <a:endParaRPr lang="ru-RU"/>
        </a:p>
      </dgm:t>
    </dgm:pt>
    <dgm:pt modelId="{FCE754E2-491A-4E04-840A-A93CDACC217E}" type="pres">
      <dgm:prSet presAssocID="{A740DDC1-F001-45C7-BF75-E67318EBE72D}" presName="rootText1" presStyleLbl="node0" presStyleIdx="0" presStyleCnt="1" custScaleX="278513" custScaleY="39320" custLinFactY="-11354" custLinFactNeighborX="-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00FF51-883A-468E-8A5D-393714F9CB14}" type="pres">
      <dgm:prSet presAssocID="{A740DDC1-F001-45C7-BF75-E67318EBE7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78BBCA-D3EC-4BAF-8957-0D1640FE6C41}" type="pres">
      <dgm:prSet presAssocID="{A740DDC1-F001-45C7-BF75-E67318EBE72D}" presName="hierChild2" presStyleCnt="0"/>
      <dgm:spPr/>
      <dgm:t>
        <a:bodyPr/>
        <a:lstStyle/>
        <a:p>
          <a:endParaRPr lang="ru-RU"/>
        </a:p>
      </dgm:t>
    </dgm:pt>
    <dgm:pt modelId="{1948CF14-B71D-4DB5-97DB-D3A3CF82C9AA}" type="pres">
      <dgm:prSet presAssocID="{A618BA53-8E39-4D99-A3F5-3A0D131F369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6B83114-5698-47FD-82E7-E3DDA568D9C5}" type="pres">
      <dgm:prSet presAssocID="{BCE5A0AC-D5D0-43D0-8407-F12953D1AA0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AC5CE97-E334-477C-A9C1-E450EB6AB9DE}" type="pres">
      <dgm:prSet presAssocID="{BCE5A0AC-D5D0-43D0-8407-F12953D1AA0D}" presName="rootComposite" presStyleCnt="0"/>
      <dgm:spPr/>
      <dgm:t>
        <a:bodyPr/>
        <a:lstStyle/>
        <a:p>
          <a:endParaRPr lang="ru-RU"/>
        </a:p>
      </dgm:t>
    </dgm:pt>
    <dgm:pt modelId="{8C07FFB9-108B-4ADB-A24F-81770A5B700B}" type="pres">
      <dgm:prSet presAssocID="{BCE5A0AC-D5D0-43D0-8407-F12953D1AA0D}" presName="rootText" presStyleLbl="node2" presStyleIdx="0" presStyleCnt="2" custScaleY="53560" custLinFactY="4542" custLinFactNeighborX="-1721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695DCC-6970-407F-BBE4-DC93F1F40802}" type="pres">
      <dgm:prSet presAssocID="{BCE5A0AC-D5D0-43D0-8407-F12953D1AA0D}" presName="rootConnector" presStyleLbl="node2" presStyleIdx="0" presStyleCnt="2"/>
      <dgm:spPr/>
      <dgm:t>
        <a:bodyPr/>
        <a:lstStyle/>
        <a:p>
          <a:endParaRPr lang="ru-RU"/>
        </a:p>
      </dgm:t>
    </dgm:pt>
    <dgm:pt modelId="{185977AE-186F-4F58-964C-20E659881540}" type="pres">
      <dgm:prSet presAssocID="{BCE5A0AC-D5D0-43D0-8407-F12953D1AA0D}" presName="hierChild4" presStyleCnt="0"/>
      <dgm:spPr/>
      <dgm:t>
        <a:bodyPr/>
        <a:lstStyle/>
        <a:p>
          <a:endParaRPr lang="ru-RU"/>
        </a:p>
      </dgm:t>
    </dgm:pt>
    <dgm:pt modelId="{34B47A54-DC7F-4F70-9D09-520DC5F7E92A}" type="pres">
      <dgm:prSet presAssocID="{BCE5A0AC-D5D0-43D0-8407-F12953D1AA0D}" presName="hierChild5" presStyleCnt="0"/>
      <dgm:spPr/>
      <dgm:t>
        <a:bodyPr/>
        <a:lstStyle/>
        <a:p>
          <a:endParaRPr lang="ru-RU"/>
        </a:p>
      </dgm:t>
    </dgm:pt>
    <dgm:pt modelId="{2B48B562-D487-41BA-BE0A-7A3E2DF92344}" type="pres">
      <dgm:prSet presAssocID="{640ECC97-CC7B-423D-BF36-F1756AFF4FF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581B689-89E8-497F-80D3-CCD0B8E3783C}" type="pres">
      <dgm:prSet presAssocID="{3C008F65-67EC-4419-AC20-73018F748C9D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9965E52-0EE6-446E-8F9B-242CA6FBC6BD}" type="pres">
      <dgm:prSet presAssocID="{3C008F65-67EC-4419-AC20-73018F748C9D}" presName="rootComposite" presStyleCnt="0"/>
      <dgm:spPr/>
      <dgm:t>
        <a:bodyPr/>
        <a:lstStyle/>
        <a:p>
          <a:endParaRPr lang="ru-RU"/>
        </a:p>
      </dgm:t>
    </dgm:pt>
    <dgm:pt modelId="{810350B3-5626-4003-A986-1A8805F6B871}" type="pres">
      <dgm:prSet presAssocID="{3C008F65-67EC-4419-AC20-73018F748C9D}" presName="rootText" presStyleLbl="node2" presStyleIdx="1" presStyleCnt="2" custScaleY="53560" custLinFactY="4542" custLinFactNeighborX="1968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D1F55-F5DB-4574-8210-8A2103C34BE6}" type="pres">
      <dgm:prSet presAssocID="{3C008F65-67EC-4419-AC20-73018F748C9D}" presName="rootConnector" presStyleLbl="node2" presStyleIdx="1" presStyleCnt="2"/>
      <dgm:spPr/>
      <dgm:t>
        <a:bodyPr/>
        <a:lstStyle/>
        <a:p>
          <a:endParaRPr lang="ru-RU"/>
        </a:p>
      </dgm:t>
    </dgm:pt>
    <dgm:pt modelId="{6F9D2010-8E45-442E-B409-DC250378991A}" type="pres">
      <dgm:prSet presAssocID="{3C008F65-67EC-4419-AC20-73018F748C9D}" presName="hierChild4" presStyleCnt="0"/>
      <dgm:spPr/>
      <dgm:t>
        <a:bodyPr/>
        <a:lstStyle/>
        <a:p>
          <a:endParaRPr lang="ru-RU"/>
        </a:p>
      </dgm:t>
    </dgm:pt>
    <dgm:pt modelId="{9B9049A9-20E9-49A6-B13F-5D24BEB1B905}" type="pres">
      <dgm:prSet presAssocID="{3C008F65-67EC-4419-AC20-73018F748C9D}" presName="hierChild5" presStyleCnt="0"/>
      <dgm:spPr/>
      <dgm:t>
        <a:bodyPr/>
        <a:lstStyle/>
        <a:p>
          <a:endParaRPr lang="ru-RU"/>
        </a:p>
      </dgm:t>
    </dgm:pt>
    <dgm:pt modelId="{1FB50C07-3B87-494C-A684-FE6402483687}" type="pres">
      <dgm:prSet presAssocID="{A740DDC1-F001-45C7-BF75-E67318EBE72D}" presName="hierChild3" presStyleCnt="0"/>
      <dgm:spPr/>
      <dgm:t>
        <a:bodyPr/>
        <a:lstStyle/>
        <a:p>
          <a:endParaRPr lang="ru-RU"/>
        </a:p>
      </dgm:t>
    </dgm:pt>
  </dgm:ptLst>
  <dgm:cxnLst>
    <dgm:cxn modelId="{EC04558D-BCD7-45FB-9D62-F064AFFEED7A}" type="presOf" srcId="{1DEF940F-8A6B-4EBB-8D1D-2A569DB8A299}" destId="{62366446-505F-4BEE-80B3-6FEBFED3DDFD}" srcOrd="0" destOrd="0" presId="urn:microsoft.com/office/officeart/2005/8/layout/orgChart1"/>
    <dgm:cxn modelId="{321F8A87-D81C-46BC-B270-AB024C9DB5E4}" srcId="{1DEF940F-8A6B-4EBB-8D1D-2A569DB8A299}" destId="{A740DDC1-F001-45C7-BF75-E67318EBE72D}" srcOrd="0" destOrd="0" parTransId="{A440130E-75D2-45F2-BA7F-D98B456E1CFA}" sibTransId="{A5B49CBB-DBBD-4B1E-A1BA-620B4FEE54AA}"/>
    <dgm:cxn modelId="{BE8CD51F-DFD7-4AAE-A5CC-255BD430F5E5}" type="presOf" srcId="{BCE5A0AC-D5D0-43D0-8407-F12953D1AA0D}" destId="{0D695DCC-6970-407F-BBE4-DC93F1F40802}" srcOrd="1" destOrd="0" presId="urn:microsoft.com/office/officeart/2005/8/layout/orgChart1"/>
    <dgm:cxn modelId="{62A79E0B-D31A-45E8-A923-3128FA75D9DE}" srcId="{A740DDC1-F001-45C7-BF75-E67318EBE72D}" destId="{3C008F65-67EC-4419-AC20-73018F748C9D}" srcOrd="1" destOrd="0" parTransId="{640ECC97-CC7B-423D-BF36-F1756AFF4FF1}" sibTransId="{9A130C7D-D96C-4885-AE1A-285ADE4643D0}"/>
    <dgm:cxn modelId="{0B6EEA4C-0287-4FC6-B599-17EE72B6A630}" type="presOf" srcId="{A618BA53-8E39-4D99-A3F5-3A0D131F369C}" destId="{1948CF14-B71D-4DB5-97DB-D3A3CF82C9AA}" srcOrd="0" destOrd="0" presId="urn:microsoft.com/office/officeart/2005/8/layout/orgChart1"/>
    <dgm:cxn modelId="{75C91A5E-343E-432D-91F3-F55004A08C48}" type="presOf" srcId="{640ECC97-CC7B-423D-BF36-F1756AFF4FF1}" destId="{2B48B562-D487-41BA-BE0A-7A3E2DF92344}" srcOrd="0" destOrd="0" presId="urn:microsoft.com/office/officeart/2005/8/layout/orgChart1"/>
    <dgm:cxn modelId="{B119EA15-7076-4FCF-BE08-0BAD3452028C}" type="presOf" srcId="{3C008F65-67EC-4419-AC20-73018F748C9D}" destId="{810350B3-5626-4003-A986-1A8805F6B871}" srcOrd="0" destOrd="0" presId="urn:microsoft.com/office/officeart/2005/8/layout/orgChart1"/>
    <dgm:cxn modelId="{28FD3BE4-4A06-4618-86CA-F6D2D891CBC1}" srcId="{A740DDC1-F001-45C7-BF75-E67318EBE72D}" destId="{BCE5A0AC-D5D0-43D0-8407-F12953D1AA0D}" srcOrd="0" destOrd="0" parTransId="{A618BA53-8E39-4D99-A3F5-3A0D131F369C}" sibTransId="{EAD4C2BD-906B-48D8-A2D8-4DFE4C3C1E6E}"/>
    <dgm:cxn modelId="{18E1D428-CFB6-478D-849E-5F25FECBC385}" type="presOf" srcId="{BCE5A0AC-D5D0-43D0-8407-F12953D1AA0D}" destId="{8C07FFB9-108B-4ADB-A24F-81770A5B700B}" srcOrd="0" destOrd="0" presId="urn:microsoft.com/office/officeart/2005/8/layout/orgChart1"/>
    <dgm:cxn modelId="{988A9B59-59E4-476B-846E-5FE7664D55F4}" type="presOf" srcId="{A740DDC1-F001-45C7-BF75-E67318EBE72D}" destId="{3200FF51-883A-468E-8A5D-393714F9CB14}" srcOrd="1" destOrd="0" presId="urn:microsoft.com/office/officeart/2005/8/layout/orgChart1"/>
    <dgm:cxn modelId="{22C1C70F-CB1E-4FA4-95F1-FDA0689A55AA}" type="presOf" srcId="{A740DDC1-F001-45C7-BF75-E67318EBE72D}" destId="{FCE754E2-491A-4E04-840A-A93CDACC217E}" srcOrd="0" destOrd="0" presId="urn:microsoft.com/office/officeart/2005/8/layout/orgChart1"/>
    <dgm:cxn modelId="{D096FD0A-68BB-4431-B595-3B3CAE6CDCF7}" type="presOf" srcId="{3C008F65-67EC-4419-AC20-73018F748C9D}" destId="{A9AD1F55-F5DB-4574-8210-8A2103C34BE6}" srcOrd="1" destOrd="0" presId="urn:microsoft.com/office/officeart/2005/8/layout/orgChart1"/>
    <dgm:cxn modelId="{8A6FAA38-24F1-4E71-BB05-021BA562B8F2}" type="presParOf" srcId="{62366446-505F-4BEE-80B3-6FEBFED3DDFD}" destId="{BCADB742-E7D7-4D87-BF99-B843FC923B0E}" srcOrd="0" destOrd="0" presId="urn:microsoft.com/office/officeart/2005/8/layout/orgChart1"/>
    <dgm:cxn modelId="{F4966358-49F9-4342-B74D-3D6605137D39}" type="presParOf" srcId="{BCADB742-E7D7-4D87-BF99-B843FC923B0E}" destId="{5F75C687-FAB9-4AF2-83F4-B46BBB9E8ED4}" srcOrd="0" destOrd="0" presId="urn:microsoft.com/office/officeart/2005/8/layout/orgChart1"/>
    <dgm:cxn modelId="{274B246C-82C6-495D-8648-F2DF2DDD9538}" type="presParOf" srcId="{5F75C687-FAB9-4AF2-83F4-B46BBB9E8ED4}" destId="{FCE754E2-491A-4E04-840A-A93CDACC217E}" srcOrd="0" destOrd="0" presId="urn:microsoft.com/office/officeart/2005/8/layout/orgChart1"/>
    <dgm:cxn modelId="{08A2CB5A-9587-4DDE-A213-588812532B7C}" type="presParOf" srcId="{5F75C687-FAB9-4AF2-83F4-B46BBB9E8ED4}" destId="{3200FF51-883A-468E-8A5D-393714F9CB14}" srcOrd="1" destOrd="0" presId="urn:microsoft.com/office/officeart/2005/8/layout/orgChart1"/>
    <dgm:cxn modelId="{81033FFF-7FE6-4D72-BE97-C1204C791D3D}" type="presParOf" srcId="{BCADB742-E7D7-4D87-BF99-B843FC923B0E}" destId="{4578BBCA-D3EC-4BAF-8957-0D1640FE6C41}" srcOrd="1" destOrd="0" presId="urn:microsoft.com/office/officeart/2005/8/layout/orgChart1"/>
    <dgm:cxn modelId="{80C89249-2416-42B8-9411-E0B83817F10C}" type="presParOf" srcId="{4578BBCA-D3EC-4BAF-8957-0D1640FE6C41}" destId="{1948CF14-B71D-4DB5-97DB-D3A3CF82C9AA}" srcOrd="0" destOrd="0" presId="urn:microsoft.com/office/officeart/2005/8/layout/orgChart1"/>
    <dgm:cxn modelId="{73B9A1D4-3E34-4E7D-9277-8DE53D661B52}" type="presParOf" srcId="{4578BBCA-D3EC-4BAF-8957-0D1640FE6C41}" destId="{A6B83114-5698-47FD-82E7-E3DDA568D9C5}" srcOrd="1" destOrd="0" presId="urn:microsoft.com/office/officeart/2005/8/layout/orgChart1"/>
    <dgm:cxn modelId="{7A970697-8FEF-4644-95EA-685C39EDE6E4}" type="presParOf" srcId="{A6B83114-5698-47FD-82E7-E3DDA568D9C5}" destId="{9AC5CE97-E334-477C-A9C1-E450EB6AB9DE}" srcOrd="0" destOrd="0" presId="urn:microsoft.com/office/officeart/2005/8/layout/orgChart1"/>
    <dgm:cxn modelId="{6DA52A06-FC0B-483B-BF74-5130AD9B8AEC}" type="presParOf" srcId="{9AC5CE97-E334-477C-A9C1-E450EB6AB9DE}" destId="{8C07FFB9-108B-4ADB-A24F-81770A5B700B}" srcOrd="0" destOrd="0" presId="urn:microsoft.com/office/officeart/2005/8/layout/orgChart1"/>
    <dgm:cxn modelId="{8F6FA007-073F-467B-8D29-C48416B59733}" type="presParOf" srcId="{9AC5CE97-E334-477C-A9C1-E450EB6AB9DE}" destId="{0D695DCC-6970-407F-BBE4-DC93F1F40802}" srcOrd="1" destOrd="0" presId="urn:microsoft.com/office/officeart/2005/8/layout/orgChart1"/>
    <dgm:cxn modelId="{51D874FC-4FE5-47F2-839F-D90924AC5DB8}" type="presParOf" srcId="{A6B83114-5698-47FD-82E7-E3DDA568D9C5}" destId="{185977AE-186F-4F58-964C-20E659881540}" srcOrd="1" destOrd="0" presId="urn:microsoft.com/office/officeart/2005/8/layout/orgChart1"/>
    <dgm:cxn modelId="{CCCD68D2-D973-4EF4-A4B5-FD43E512EF0C}" type="presParOf" srcId="{A6B83114-5698-47FD-82E7-E3DDA568D9C5}" destId="{34B47A54-DC7F-4F70-9D09-520DC5F7E92A}" srcOrd="2" destOrd="0" presId="urn:microsoft.com/office/officeart/2005/8/layout/orgChart1"/>
    <dgm:cxn modelId="{010BF0A2-F214-4137-84D6-A7C015D42C36}" type="presParOf" srcId="{4578BBCA-D3EC-4BAF-8957-0D1640FE6C41}" destId="{2B48B562-D487-41BA-BE0A-7A3E2DF92344}" srcOrd="2" destOrd="0" presId="urn:microsoft.com/office/officeart/2005/8/layout/orgChart1"/>
    <dgm:cxn modelId="{53CD631D-7D8A-405A-B315-2C90B49E1923}" type="presParOf" srcId="{4578BBCA-D3EC-4BAF-8957-0D1640FE6C41}" destId="{B581B689-89E8-497F-80D3-CCD0B8E3783C}" srcOrd="3" destOrd="0" presId="urn:microsoft.com/office/officeart/2005/8/layout/orgChart1"/>
    <dgm:cxn modelId="{CDCA0B5B-B819-44D8-9724-D4AFAA6BBF86}" type="presParOf" srcId="{B581B689-89E8-497F-80D3-CCD0B8E3783C}" destId="{F9965E52-0EE6-446E-8F9B-242CA6FBC6BD}" srcOrd="0" destOrd="0" presId="urn:microsoft.com/office/officeart/2005/8/layout/orgChart1"/>
    <dgm:cxn modelId="{91B8E64D-FDA1-47F9-BC2E-AF45D29FFBA1}" type="presParOf" srcId="{F9965E52-0EE6-446E-8F9B-242CA6FBC6BD}" destId="{810350B3-5626-4003-A986-1A8805F6B871}" srcOrd="0" destOrd="0" presId="urn:microsoft.com/office/officeart/2005/8/layout/orgChart1"/>
    <dgm:cxn modelId="{689C285B-F5D7-4CA3-94BD-2F288C6EF4DF}" type="presParOf" srcId="{F9965E52-0EE6-446E-8F9B-242CA6FBC6BD}" destId="{A9AD1F55-F5DB-4574-8210-8A2103C34BE6}" srcOrd="1" destOrd="0" presId="urn:microsoft.com/office/officeart/2005/8/layout/orgChart1"/>
    <dgm:cxn modelId="{73353DB1-EBD8-4CEE-B46C-E20EFAE218C3}" type="presParOf" srcId="{B581B689-89E8-497F-80D3-CCD0B8E3783C}" destId="{6F9D2010-8E45-442E-B409-DC250378991A}" srcOrd="1" destOrd="0" presId="urn:microsoft.com/office/officeart/2005/8/layout/orgChart1"/>
    <dgm:cxn modelId="{B8BA6C3F-0820-4825-ADAB-79E1139546B1}" type="presParOf" srcId="{B581B689-89E8-497F-80D3-CCD0B8E3783C}" destId="{9B9049A9-20E9-49A6-B13F-5D24BEB1B905}" srcOrd="2" destOrd="0" presId="urn:microsoft.com/office/officeart/2005/8/layout/orgChart1"/>
    <dgm:cxn modelId="{D5A225F0-7071-42B2-A877-DC90200897DC}" type="presParOf" srcId="{BCADB742-E7D7-4D87-BF99-B843FC923B0E}" destId="{1FB50C07-3B87-494C-A684-FE640248368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945218-DC27-4AEE-9AF6-6BCE5D08FA46}">
      <dsp:nvSpPr>
        <dsp:cNvPr id="0" name=""/>
        <dsp:cNvSpPr/>
      </dsp:nvSpPr>
      <dsp:spPr>
        <a:xfrm>
          <a:off x="0" y="0"/>
          <a:ext cx="8215370" cy="71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6">
                  <a:lumMod val="50000"/>
                </a:schemeClr>
              </a:solidFill>
            </a:rPr>
            <a:t>Виды движений</a:t>
          </a:r>
          <a:endParaRPr lang="ru-RU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4463" y="0"/>
        <a:ext cx="6500906" cy="713891"/>
      </dsp:txXfrm>
    </dsp:sp>
    <dsp:sp modelId="{2FAF9666-021B-4A0F-A7A5-5319BDC0023A}">
      <dsp:nvSpPr>
        <dsp:cNvPr id="0" name=""/>
        <dsp:cNvSpPr/>
      </dsp:nvSpPr>
      <dsp:spPr>
        <a:xfrm>
          <a:off x="71389" y="71389"/>
          <a:ext cx="1643074" cy="5711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0B4231-8F3D-40C9-852B-16ED51A647EB}">
      <dsp:nvSpPr>
        <dsp:cNvPr id="0" name=""/>
        <dsp:cNvSpPr/>
      </dsp:nvSpPr>
      <dsp:spPr>
        <a:xfrm>
          <a:off x="0" y="785280"/>
          <a:ext cx="8215370" cy="71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6">
                  <a:lumMod val="50000"/>
                </a:schemeClr>
              </a:solidFill>
            </a:rPr>
            <a:t>Виды залегания горных пород</a:t>
          </a:r>
          <a:endParaRPr lang="ru-RU" sz="36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4463" y="785280"/>
        <a:ext cx="6500906" cy="713891"/>
      </dsp:txXfrm>
    </dsp:sp>
    <dsp:sp modelId="{2B220096-371B-4A76-8712-D3EBBFF49C6D}">
      <dsp:nvSpPr>
        <dsp:cNvPr id="0" name=""/>
        <dsp:cNvSpPr/>
      </dsp:nvSpPr>
      <dsp:spPr>
        <a:xfrm>
          <a:off x="71389" y="856669"/>
          <a:ext cx="1643074" cy="5711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BC31BE-5AF5-48D5-A4B3-BB6B60238415}">
      <dsp:nvSpPr>
        <dsp:cNvPr id="0" name=""/>
        <dsp:cNvSpPr/>
      </dsp:nvSpPr>
      <dsp:spPr>
        <a:xfrm>
          <a:off x="0" y="1570561"/>
          <a:ext cx="8215370" cy="71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6">
                  <a:lumMod val="50000"/>
                </a:schemeClr>
              </a:solidFill>
            </a:rPr>
            <a:t>Землетрясения</a:t>
          </a:r>
          <a:endParaRPr lang="ru-RU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4463" y="1570561"/>
        <a:ext cx="6500906" cy="713891"/>
      </dsp:txXfrm>
    </dsp:sp>
    <dsp:sp modelId="{EE30BF1D-D6CC-49AA-930A-5AA58477DF41}">
      <dsp:nvSpPr>
        <dsp:cNvPr id="0" name=""/>
        <dsp:cNvSpPr/>
      </dsp:nvSpPr>
      <dsp:spPr>
        <a:xfrm>
          <a:off x="71389" y="1641950"/>
          <a:ext cx="1643074" cy="5711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D0CCB6-44BC-4111-B086-0C083F519F41}">
      <dsp:nvSpPr>
        <dsp:cNvPr id="0" name=""/>
        <dsp:cNvSpPr/>
      </dsp:nvSpPr>
      <dsp:spPr>
        <a:xfrm>
          <a:off x="0" y="2355842"/>
          <a:ext cx="8215370" cy="71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6">
                  <a:lumMod val="50000"/>
                </a:schemeClr>
              </a:solidFill>
            </a:rPr>
            <a:t>Вулканы</a:t>
          </a:r>
          <a:endParaRPr lang="ru-RU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4463" y="2355842"/>
        <a:ext cx="6500906" cy="713891"/>
      </dsp:txXfrm>
    </dsp:sp>
    <dsp:sp modelId="{590E25FF-72FF-4191-AAFA-73175163E70A}">
      <dsp:nvSpPr>
        <dsp:cNvPr id="0" name=""/>
        <dsp:cNvSpPr/>
      </dsp:nvSpPr>
      <dsp:spPr>
        <a:xfrm>
          <a:off x="71389" y="2427231"/>
          <a:ext cx="1643074" cy="5711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58BCA5-810C-45C4-B52D-70825D718C8D}">
      <dsp:nvSpPr>
        <dsp:cNvPr id="0" name=""/>
        <dsp:cNvSpPr/>
      </dsp:nvSpPr>
      <dsp:spPr>
        <a:xfrm>
          <a:off x="0" y="3141123"/>
          <a:ext cx="8215370" cy="71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accent6">
                  <a:lumMod val="50000"/>
                </a:schemeClr>
              </a:solidFill>
            </a:rPr>
            <a:t>Горячие источники</a:t>
          </a:r>
          <a:endParaRPr lang="ru-RU" sz="32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714463" y="3141123"/>
        <a:ext cx="6500906" cy="713891"/>
      </dsp:txXfrm>
    </dsp:sp>
    <dsp:sp modelId="{38EF43F0-B44A-47F2-8FA1-D820C856F0E9}">
      <dsp:nvSpPr>
        <dsp:cNvPr id="0" name=""/>
        <dsp:cNvSpPr/>
      </dsp:nvSpPr>
      <dsp:spPr>
        <a:xfrm>
          <a:off x="71389" y="3212512"/>
          <a:ext cx="1643074" cy="5711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98120" rIns="369824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>
              <a:solidFill>
                <a:srgbClr val="C00000"/>
              </a:solidFill>
            </a:rPr>
            <a:t>        </a:t>
          </a:r>
          <a:r>
            <a:rPr lang="ru-RU" sz="2400" b="1" kern="1200" dirty="0" smtClean="0">
              <a:solidFill>
                <a:srgbClr val="C00000"/>
              </a:solidFill>
            </a:rPr>
            <a:t>Горячие источники</a:t>
          </a:r>
          <a:endParaRPr lang="ru-RU" sz="4000" b="1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6190" y="558"/>
          <a:ext cx="8991619" cy="1141891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3543" tIns="179070" rIns="334264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>
              <a:solidFill>
                <a:srgbClr val="C00000"/>
              </a:solidFill>
            </a:rPr>
            <a:t>        </a:t>
          </a:r>
          <a:r>
            <a:rPr lang="ru-RU" sz="4000" kern="1200" dirty="0" smtClean="0">
              <a:solidFill>
                <a:srgbClr val="C00000"/>
              </a:solidFill>
            </a:rPr>
            <a:t>Движение земной коры</a:t>
          </a:r>
          <a:endParaRPr lang="ru-RU" sz="4700" kern="1200" dirty="0">
            <a:solidFill>
              <a:srgbClr val="C00000"/>
            </a:solidFill>
          </a:endParaRPr>
        </a:p>
      </dsp:txBody>
      <dsp:txXfrm rot="10800000">
        <a:off x="76190" y="558"/>
        <a:ext cx="8991619" cy="1141891"/>
      </dsp:txXfrm>
    </dsp:sp>
    <dsp:sp modelId="{F275C4FD-7BB8-4785-AB6A-17F4C4059DF9}">
      <dsp:nvSpPr>
        <dsp:cNvPr id="0" name=""/>
        <dsp:cNvSpPr/>
      </dsp:nvSpPr>
      <dsp:spPr>
        <a:xfrm>
          <a:off x="1496" y="558"/>
          <a:ext cx="1141891" cy="11418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FBD81D-E17D-4CB1-9DDE-0557E53838C3}">
      <dsp:nvSpPr>
        <dsp:cNvPr id="0" name=""/>
        <dsp:cNvSpPr/>
      </dsp:nvSpPr>
      <dsp:spPr>
        <a:xfrm>
          <a:off x="1037" y="0"/>
          <a:ext cx="2698110" cy="6858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Медленные вертикальные движения</a:t>
          </a:r>
        </a:p>
      </dsp:txBody>
      <dsp:txXfrm>
        <a:off x="1037" y="0"/>
        <a:ext cx="2698110" cy="2057400"/>
      </dsp:txXfrm>
    </dsp:sp>
    <dsp:sp modelId="{0F441419-D755-407F-98EA-B7FBC0729D35}">
      <dsp:nvSpPr>
        <dsp:cNvPr id="0" name=""/>
        <dsp:cNvSpPr/>
      </dsp:nvSpPr>
      <dsp:spPr>
        <a:xfrm>
          <a:off x="254401" y="2132857"/>
          <a:ext cx="2158488" cy="1452765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Медленные  поднятия или опускания.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54401" y="2132857"/>
        <a:ext cx="2158488" cy="1452765"/>
      </dsp:txXfrm>
    </dsp:sp>
    <dsp:sp modelId="{31582AC5-27B6-4058-A3A4-04944310FFA1}">
      <dsp:nvSpPr>
        <dsp:cNvPr id="0" name=""/>
        <dsp:cNvSpPr/>
      </dsp:nvSpPr>
      <dsp:spPr>
        <a:xfrm>
          <a:off x="280799" y="3695881"/>
          <a:ext cx="2158488" cy="15392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280799" y="3695881"/>
        <a:ext cx="2158488" cy="1539246"/>
      </dsp:txXfrm>
    </dsp:sp>
    <dsp:sp modelId="{8E109A8A-3FC5-498A-8322-87548AEB99FB}">
      <dsp:nvSpPr>
        <dsp:cNvPr id="0" name=""/>
        <dsp:cNvSpPr/>
      </dsp:nvSpPr>
      <dsp:spPr>
        <a:xfrm>
          <a:off x="285742" y="5357825"/>
          <a:ext cx="2158488" cy="111660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380" tIns="89535" rIns="11938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285742" y="5357825"/>
        <a:ext cx="2158488" cy="1116601"/>
      </dsp:txXfrm>
    </dsp:sp>
    <dsp:sp modelId="{DC3A0C0C-5F98-420C-923C-887DA8DE7B44}">
      <dsp:nvSpPr>
        <dsp:cNvPr id="0" name=""/>
        <dsp:cNvSpPr/>
      </dsp:nvSpPr>
      <dsp:spPr>
        <a:xfrm>
          <a:off x="2901505" y="0"/>
          <a:ext cx="2698110" cy="6858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Вулканизм   Землетрясения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901505" y="0"/>
        <a:ext cx="2698110" cy="2057400"/>
      </dsp:txXfrm>
    </dsp:sp>
    <dsp:sp modelId="{6576A0CC-AAB8-4D36-A142-FB9AF5E8D74D}">
      <dsp:nvSpPr>
        <dsp:cNvPr id="0" name=""/>
        <dsp:cNvSpPr/>
      </dsp:nvSpPr>
      <dsp:spPr>
        <a:xfrm>
          <a:off x="3134730" y="2132855"/>
          <a:ext cx="2158488" cy="1466603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Разрывы.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Смещения.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Трещины.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134730" y="2132855"/>
        <a:ext cx="2158488" cy="1466603"/>
      </dsp:txXfrm>
    </dsp:sp>
    <dsp:sp modelId="{935C71FA-E9DB-4D7A-A5CF-CFB4BD76BB23}">
      <dsp:nvSpPr>
        <dsp:cNvPr id="0" name=""/>
        <dsp:cNvSpPr/>
      </dsp:nvSpPr>
      <dsp:spPr>
        <a:xfrm>
          <a:off x="3171316" y="3705047"/>
          <a:ext cx="2158488" cy="14536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tx1"/>
            </a:solidFill>
          </a:endParaRPr>
        </a:p>
      </dsp:txBody>
      <dsp:txXfrm>
        <a:off x="3171316" y="3705047"/>
        <a:ext cx="2158488" cy="1453638"/>
      </dsp:txXfrm>
    </dsp:sp>
    <dsp:sp modelId="{BF0ECEAB-B628-49A1-A37C-72523A9F255F}">
      <dsp:nvSpPr>
        <dsp:cNvPr id="0" name=""/>
        <dsp:cNvSpPr/>
      </dsp:nvSpPr>
      <dsp:spPr>
        <a:xfrm>
          <a:off x="3200629" y="5321910"/>
          <a:ext cx="2158488" cy="11753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200629" y="5321910"/>
        <a:ext cx="2158488" cy="1175370"/>
      </dsp:txXfrm>
    </dsp:sp>
    <dsp:sp modelId="{567B9FB7-FCC0-4DBC-B510-46B38E4BFFD3}">
      <dsp:nvSpPr>
        <dsp:cNvPr id="0" name=""/>
        <dsp:cNvSpPr/>
      </dsp:nvSpPr>
      <dsp:spPr>
        <a:xfrm>
          <a:off x="5799006" y="0"/>
          <a:ext cx="2698110" cy="68580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solidFill>
              <a:schemeClr val="accent6">
                <a:lumMod val="50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6">
                  <a:lumMod val="50000"/>
                </a:schemeClr>
              </a:solidFill>
            </a:rPr>
            <a:t>Горизонтальные движения</a:t>
          </a:r>
          <a:endParaRPr lang="ru-RU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799006" y="0"/>
        <a:ext cx="2698110" cy="2057400"/>
      </dsp:txXfrm>
    </dsp:sp>
    <dsp:sp modelId="{3B1BC20A-D0A0-4910-811C-95303891ABCF}">
      <dsp:nvSpPr>
        <dsp:cNvPr id="0" name=""/>
        <dsp:cNvSpPr/>
      </dsp:nvSpPr>
      <dsp:spPr>
        <a:xfrm>
          <a:off x="6087045" y="2132856"/>
          <a:ext cx="2158488" cy="1494518"/>
        </a:xfrm>
        <a:prstGeom prst="roundRect">
          <a:avLst>
            <a:gd name="adj" fmla="val 1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Разломы.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</a:rPr>
            <a:t>Складко</a:t>
          </a:r>
          <a:r>
            <a:rPr lang="ru-RU" sz="1800" kern="1200" dirty="0" smtClean="0">
              <a:solidFill>
                <a:schemeClr val="tx1"/>
              </a:solidFill>
            </a:rPr>
            <a:t> - образования.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87045" y="2132856"/>
        <a:ext cx="2158488" cy="1494518"/>
      </dsp:txXfrm>
    </dsp:sp>
    <dsp:sp modelId="{36CA4FC4-C06C-475B-BA72-CA97F22333F6}">
      <dsp:nvSpPr>
        <dsp:cNvPr id="0" name=""/>
        <dsp:cNvSpPr/>
      </dsp:nvSpPr>
      <dsp:spPr>
        <a:xfrm>
          <a:off x="6072238" y="3762532"/>
          <a:ext cx="2158488" cy="15205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6072238" y="3762532"/>
        <a:ext cx="2158488" cy="1520559"/>
      </dsp:txXfrm>
    </dsp:sp>
    <dsp:sp modelId="{73ADEFFC-E0F4-49ED-B370-8BE28213790B}">
      <dsp:nvSpPr>
        <dsp:cNvPr id="0" name=""/>
        <dsp:cNvSpPr/>
      </dsp:nvSpPr>
      <dsp:spPr>
        <a:xfrm>
          <a:off x="6072238" y="5580906"/>
          <a:ext cx="2158488" cy="96129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bg1"/>
            </a:solidFill>
          </a:endParaRPr>
        </a:p>
      </dsp:txBody>
      <dsp:txXfrm>
        <a:off x="6072238" y="5580906"/>
        <a:ext cx="2158488" cy="9612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98072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247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        Виды движений</a:t>
          </a:r>
          <a:endParaRPr lang="ru-RU" sz="1200" b="1" kern="1200" dirty="0">
            <a:solidFill>
              <a:srgbClr val="C00000"/>
            </a:solidFill>
          </a:endParaRPr>
        </a:p>
      </dsp:txBody>
      <dsp:txXfrm rot="10800000">
        <a:off x="71428" y="0"/>
        <a:ext cx="8429702" cy="980728"/>
      </dsp:txXfrm>
    </dsp:sp>
    <dsp:sp modelId="{F275C4FD-7BB8-4785-AB6A-17F4C4059DF9}">
      <dsp:nvSpPr>
        <dsp:cNvPr id="0" name=""/>
        <dsp:cNvSpPr/>
      </dsp:nvSpPr>
      <dsp:spPr>
        <a:xfrm>
          <a:off x="387750" y="0"/>
          <a:ext cx="980728" cy="9807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        </a:t>
          </a:r>
          <a:r>
            <a:rPr lang="ru-RU" sz="2400" b="1" kern="1200" dirty="0" smtClean="0">
              <a:solidFill>
                <a:srgbClr val="C00000"/>
              </a:solidFill>
            </a:rPr>
            <a:t>Виды залегания горных пород</a:t>
          </a:r>
          <a:endParaRPr lang="ru-RU" sz="1200" b="1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209550" rIns="39116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</a:rPr>
            <a:t>           </a:t>
          </a:r>
          <a:r>
            <a:rPr lang="ru-RU" sz="2400" b="1" kern="1200" dirty="0" smtClean="0">
              <a:solidFill>
                <a:srgbClr val="C00000"/>
              </a:solidFill>
            </a:rPr>
            <a:t>Землетрясения</a:t>
          </a:r>
          <a:endParaRPr lang="ru-RU" sz="2400" b="1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2DDE4-CE34-4198-BDA3-8C30045A9BE9}">
      <dsp:nvSpPr>
        <dsp:cNvPr id="0" name=""/>
        <dsp:cNvSpPr/>
      </dsp:nvSpPr>
      <dsp:spPr>
        <a:xfrm rot="10800000">
          <a:off x="71428" y="0"/>
          <a:ext cx="8429702" cy="1143008"/>
        </a:xfrm>
        <a:prstGeom prst="homePlat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04035" tIns="209550" rIns="391160" bIns="209550" numCol="1" spcCol="1270" anchor="ctr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C00000"/>
              </a:solidFill>
            </a:rPr>
            <a:t>             </a:t>
          </a:r>
          <a:r>
            <a:rPr lang="ru-RU" sz="2400" b="1" kern="1200" dirty="0" smtClean="0">
              <a:solidFill>
                <a:srgbClr val="C00000"/>
              </a:solidFill>
            </a:rPr>
            <a:t>Вулканы</a:t>
          </a:r>
          <a:endParaRPr lang="ru-RU" sz="2400" b="1" kern="1200" dirty="0">
            <a:solidFill>
              <a:srgbClr val="C00000"/>
            </a:solidFill>
          </a:endParaRPr>
        </a:p>
      </dsp:txBody>
      <dsp:txXfrm rot="10800000">
        <a:off x="71428" y="0"/>
        <a:ext cx="8429702" cy="1143008"/>
      </dsp:txXfrm>
    </dsp:sp>
    <dsp:sp modelId="{F275C4FD-7BB8-4785-AB6A-17F4C4059DF9}">
      <dsp:nvSpPr>
        <dsp:cNvPr id="0" name=""/>
        <dsp:cNvSpPr/>
      </dsp:nvSpPr>
      <dsp:spPr>
        <a:xfrm>
          <a:off x="214313" y="0"/>
          <a:ext cx="1143008" cy="1143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3110E6-3478-48DB-A63A-299EF472A2CE}">
      <dsp:nvSpPr>
        <dsp:cNvPr id="0" name=""/>
        <dsp:cNvSpPr/>
      </dsp:nvSpPr>
      <dsp:spPr>
        <a:xfrm>
          <a:off x="4286280" y="497104"/>
          <a:ext cx="2824755" cy="4324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1807"/>
              </a:lnTo>
              <a:lnTo>
                <a:pt x="2824755" y="4061807"/>
              </a:lnTo>
              <a:lnTo>
                <a:pt x="2824755" y="4324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8B562-D487-41BA-BE0A-7A3E2DF92344}">
      <dsp:nvSpPr>
        <dsp:cNvPr id="0" name=""/>
        <dsp:cNvSpPr/>
      </dsp:nvSpPr>
      <dsp:spPr>
        <a:xfrm>
          <a:off x="4207803" y="497104"/>
          <a:ext cx="91440" cy="4324965"/>
        </a:xfrm>
        <a:custGeom>
          <a:avLst/>
          <a:gdLst/>
          <a:ahLst/>
          <a:cxnLst/>
          <a:rect l="0" t="0" r="0" b="0"/>
          <a:pathLst>
            <a:path>
              <a:moveTo>
                <a:pt x="78476" y="0"/>
              </a:moveTo>
              <a:lnTo>
                <a:pt x="78476" y="4061807"/>
              </a:lnTo>
              <a:lnTo>
                <a:pt x="45720" y="4061807"/>
              </a:lnTo>
              <a:lnTo>
                <a:pt x="45720" y="4324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099AF-CCD4-44BB-9BF4-99A10581ACF9}">
      <dsp:nvSpPr>
        <dsp:cNvPr id="0" name=""/>
        <dsp:cNvSpPr/>
      </dsp:nvSpPr>
      <dsp:spPr>
        <a:xfrm>
          <a:off x="1396010" y="497104"/>
          <a:ext cx="2890269" cy="4324965"/>
        </a:xfrm>
        <a:custGeom>
          <a:avLst/>
          <a:gdLst/>
          <a:ahLst/>
          <a:cxnLst/>
          <a:rect l="0" t="0" r="0" b="0"/>
          <a:pathLst>
            <a:path>
              <a:moveTo>
                <a:pt x="2890269" y="0"/>
              </a:moveTo>
              <a:lnTo>
                <a:pt x="2890269" y="4061807"/>
              </a:lnTo>
              <a:lnTo>
                <a:pt x="0" y="4061807"/>
              </a:lnTo>
              <a:lnTo>
                <a:pt x="0" y="432496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754E2-491A-4E04-840A-A93CDACC217E}">
      <dsp:nvSpPr>
        <dsp:cNvPr id="0" name=""/>
        <dsp:cNvSpPr/>
      </dsp:nvSpPr>
      <dsp:spPr>
        <a:xfrm>
          <a:off x="857252" y="35714"/>
          <a:ext cx="6858054" cy="4613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accent6">
                  <a:lumMod val="50000"/>
                </a:schemeClr>
              </a:solidFill>
            </a:rPr>
            <a:t>Типы вулканов по степени активности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57252" y="35714"/>
        <a:ext cx="6858054" cy="461389"/>
      </dsp:txXfrm>
    </dsp:sp>
    <dsp:sp modelId="{6D235A2E-244F-4784-A7AA-F528E4AADE06}">
      <dsp:nvSpPr>
        <dsp:cNvPr id="0" name=""/>
        <dsp:cNvSpPr/>
      </dsp:nvSpPr>
      <dsp:spPr>
        <a:xfrm>
          <a:off x="142880" y="4822069"/>
          <a:ext cx="2506259" cy="6816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0000"/>
              </a:solidFill>
            </a:rPr>
            <a:t>Действующие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142880" y="4822069"/>
        <a:ext cx="2506259" cy="681614"/>
      </dsp:txXfrm>
    </dsp:sp>
    <dsp:sp modelId="{810350B3-5626-4003-A986-1A8805F6B871}">
      <dsp:nvSpPr>
        <dsp:cNvPr id="0" name=""/>
        <dsp:cNvSpPr/>
      </dsp:nvSpPr>
      <dsp:spPr>
        <a:xfrm>
          <a:off x="3000393" y="4822069"/>
          <a:ext cx="2506259" cy="6816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0000"/>
              </a:solidFill>
            </a:rPr>
            <a:t>Потухшие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000393" y="4822069"/>
        <a:ext cx="2506259" cy="681614"/>
      </dsp:txXfrm>
    </dsp:sp>
    <dsp:sp modelId="{244EC4F1-D26D-42BD-A236-AE5A03F14F4A}">
      <dsp:nvSpPr>
        <dsp:cNvPr id="0" name=""/>
        <dsp:cNvSpPr/>
      </dsp:nvSpPr>
      <dsp:spPr>
        <a:xfrm>
          <a:off x="5857905" y="4822069"/>
          <a:ext cx="2506259" cy="68161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0000"/>
              </a:solidFill>
            </a:rPr>
            <a:t>Проснувшиеся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5857905" y="4822069"/>
        <a:ext cx="2506259" cy="681614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48B562-D487-41BA-BE0A-7A3E2DF92344}">
      <dsp:nvSpPr>
        <dsp:cNvPr id="0" name=""/>
        <dsp:cNvSpPr/>
      </dsp:nvSpPr>
      <dsp:spPr>
        <a:xfrm>
          <a:off x="4284341" y="604855"/>
          <a:ext cx="2468923" cy="3967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4139"/>
              </a:lnTo>
              <a:lnTo>
                <a:pt x="2468923" y="3644139"/>
              </a:lnTo>
              <a:lnTo>
                <a:pt x="2468923" y="39671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8CF14-B71D-4DB5-97DB-D3A3CF82C9AA}">
      <dsp:nvSpPr>
        <dsp:cNvPr id="0" name=""/>
        <dsp:cNvSpPr/>
      </dsp:nvSpPr>
      <dsp:spPr>
        <a:xfrm>
          <a:off x="1895471" y="604855"/>
          <a:ext cx="2388870" cy="3967180"/>
        </a:xfrm>
        <a:custGeom>
          <a:avLst/>
          <a:gdLst/>
          <a:ahLst/>
          <a:cxnLst/>
          <a:rect l="0" t="0" r="0" b="0"/>
          <a:pathLst>
            <a:path>
              <a:moveTo>
                <a:pt x="2388870" y="0"/>
              </a:moveTo>
              <a:lnTo>
                <a:pt x="2388870" y="3644139"/>
              </a:lnTo>
              <a:lnTo>
                <a:pt x="0" y="3644139"/>
              </a:lnTo>
              <a:lnTo>
                <a:pt x="0" y="39671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754E2-491A-4E04-840A-A93CDACC217E}">
      <dsp:nvSpPr>
        <dsp:cNvPr id="0" name=""/>
        <dsp:cNvSpPr/>
      </dsp:nvSpPr>
      <dsp:spPr>
        <a:xfrm>
          <a:off x="7" y="0"/>
          <a:ext cx="8568669" cy="60485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accent6">
                  <a:lumMod val="50000"/>
                </a:schemeClr>
              </a:solidFill>
            </a:rPr>
            <a:t>Типы  вулканов по характеру склона</a:t>
          </a:r>
          <a:endParaRPr lang="ru-RU" sz="2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" y="0"/>
        <a:ext cx="8568669" cy="604855"/>
      </dsp:txXfrm>
    </dsp:sp>
    <dsp:sp modelId="{8C07FFB9-108B-4ADB-A24F-81770A5B700B}">
      <dsp:nvSpPr>
        <dsp:cNvPr id="0" name=""/>
        <dsp:cNvSpPr/>
      </dsp:nvSpPr>
      <dsp:spPr>
        <a:xfrm>
          <a:off x="357182" y="4572035"/>
          <a:ext cx="3076577" cy="8239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0000"/>
              </a:solidFill>
            </a:rPr>
            <a:t>Конические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357182" y="4572035"/>
        <a:ext cx="3076577" cy="823907"/>
      </dsp:txXfrm>
    </dsp:sp>
    <dsp:sp modelId="{810350B3-5626-4003-A986-1A8805F6B871}">
      <dsp:nvSpPr>
        <dsp:cNvPr id="0" name=""/>
        <dsp:cNvSpPr/>
      </dsp:nvSpPr>
      <dsp:spPr>
        <a:xfrm>
          <a:off x="5214975" y="4572035"/>
          <a:ext cx="3076577" cy="82390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rgbClr val="FF0000"/>
              </a:solidFill>
            </a:rPr>
            <a:t>Щитовые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5214975" y="4572035"/>
        <a:ext cx="3076577" cy="823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D598A94-0A77-41DD-8194-0D0F37785F6C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E90820F-236B-4243-B78D-2655D2C2D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Рисунки с подсказками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0820F-236B-4243-B78D-2655D2C2D91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7D11CD-1905-4853-AC9E-AEC5E59ABCFF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BD5629-6167-4DC4-9FCD-59D29F1F7ADE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60803-7DF4-4750-8EE5-DE6B8FD1716C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Если</a:t>
            </a:r>
            <a:r>
              <a:rPr lang="ru-RU" baseline="0" dirty="0" smtClean="0"/>
              <a:t> нажать на мигающие </a:t>
            </a:r>
            <a:r>
              <a:rPr lang="ru-RU" baseline="0" smtClean="0"/>
              <a:t>слова, то </a:t>
            </a:r>
            <a:r>
              <a:rPr lang="ru-RU" baseline="0" dirty="0" smtClean="0"/>
              <a:t>выскочит определения </a:t>
            </a:r>
            <a:r>
              <a:rPr lang="ru-RU" baseline="0" smtClean="0"/>
              <a:t>этих понятий.</a:t>
            </a: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D5CCB2-7310-465D-994F-A5236286CE44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EA778-14E2-4DD2-93CF-2576387AC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F5A2-7933-43CD-B224-599F2C8FA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BD9BB-6A48-430F-AE66-D25576C65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029B-072C-4C94-B8D2-F20C2CBDF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8802E-083F-4E91-8EB4-DDFC0EE7E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A1DD-8931-4491-A0FC-2239304BF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A719-BB7F-4839-95EC-A2F35F878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00E0-5E2C-4AE2-A3D6-8CE783372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D780-4C0C-4A30-9598-5FC544B8A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7E65-8ABB-42CA-9131-B8EF6BA75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C282-EE7D-4AD6-A0DA-5466B490F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ru-RU" smtClean="0"/>
              <a:t>Безногова Ольга Николаевна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A460D6D-343C-4001-AC76-27306B98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12" Type="http://schemas.openxmlformats.org/officeDocument/2006/relationships/diagramData" Target="../diagrams/data2.xml"/><Relationship Id="rId17" Type="http://schemas.openxmlformats.org/officeDocument/2006/relationships/slide" Target="slide1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3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8.xml"/><Relationship Id="rId14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mchatsky-krai.ru/volcano/stroenie_volcano.jpg" TargetMode="External"/><Relationship Id="rId13" Type="http://schemas.openxmlformats.org/officeDocument/2006/relationships/hyperlink" Target="http://www.poluostrov-kamchatka.ru/2008/080515/01_01.jpg" TargetMode="External"/><Relationship Id="rId3" Type="http://schemas.openxmlformats.org/officeDocument/2006/relationships/hyperlink" Target="http://www.fotoalbom.su/fotos2/foto_18023.jpg" TargetMode="External"/><Relationship Id="rId7" Type="http://schemas.openxmlformats.org/officeDocument/2006/relationships/hyperlink" Target="http://www.vovremya.info/img/10046.jpg" TargetMode="External"/><Relationship Id="rId12" Type="http://schemas.openxmlformats.org/officeDocument/2006/relationships/hyperlink" Target="http://www.ruvr.ru/files/Image/RiaNovosti_foto/geyzer.jpg" TargetMode="External"/><Relationship Id="rId17" Type="http://schemas.openxmlformats.org/officeDocument/2006/relationships/hyperlink" Target="http://vestnik.rosneft.ru/img/cont/v66_11_4.jpg" TargetMode="External"/><Relationship Id="rId2" Type="http://schemas.openxmlformats.org/officeDocument/2006/relationships/hyperlink" Target="http://www.3planet.ru/geo/i/image027.jpg" TargetMode="External"/><Relationship Id="rId16" Type="http://schemas.openxmlformats.org/officeDocument/2006/relationships/hyperlink" Target="http://www.volcano.si.edu/volcanoes/region17/17_map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pochtimes.ru/images/stories/01/world/105_032713.jpg" TargetMode="External"/><Relationship Id="rId11" Type="http://schemas.openxmlformats.org/officeDocument/2006/relationships/hyperlink" Target="http://newsfromweb.ru/images/news3/330070ade17e9.jpg" TargetMode="External"/><Relationship Id="rId5" Type="http://schemas.openxmlformats.org/officeDocument/2006/relationships/hyperlink" Target="http://images.nature.web.ru/nature/2001/01/30/0001160206/ris1.gif" TargetMode="External"/><Relationship Id="rId15" Type="http://schemas.openxmlformats.org/officeDocument/2006/relationships/hyperlink" Target="http://www.atkar.ru/products/edu/vulcan_zeml.jpg" TargetMode="External"/><Relationship Id="rId10" Type="http://schemas.openxmlformats.org/officeDocument/2006/relationships/hyperlink" Target="http://cnt-design.ru/catalog/krasoti1/KP_1-034.JPG" TargetMode="External"/><Relationship Id="rId4" Type="http://schemas.openxmlformats.org/officeDocument/2006/relationships/hyperlink" Target="http://www.capital.ro/zoom/112232/0-18809-capital0001kobe.jpg" TargetMode="External"/><Relationship Id="rId9" Type="http://schemas.openxmlformats.org/officeDocument/2006/relationships/hyperlink" Target="http://img.poldnic.ru/270909/vulkan/vulkan6.jpg" TargetMode="External"/><Relationship Id="rId14" Type="http://schemas.openxmlformats.org/officeDocument/2006/relationships/hyperlink" Target="http://dic.academic.ru/pictures/wiki/files/103/geyser_animation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diagramDrawing" Target="../diagrams/drawing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6.xml"/><Relationship Id="rId2" Type="http://schemas.openxmlformats.org/officeDocument/2006/relationships/hyperlink" Target="http://www.capital.ro/zoom/112232/0-18809-capital0001kob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slide" Target="slide13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539552" y="2204864"/>
          <a:ext cx="821537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539552" y="2132856"/>
            <a:ext cx="8072494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Click r:id="rId8" action="ppaction://hlinksldjump"/>
          </p:cNvPr>
          <p:cNvSpPr/>
          <p:nvPr/>
        </p:nvSpPr>
        <p:spPr>
          <a:xfrm>
            <a:off x="467544" y="3789040"/>
            <a:ext cx="8072494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Click r:id="rId9" action="ppaction://hlinksldjump"/>
          </p:cNvPr>
          <p:cNvSpPr/>
          <p:nvPr/>
        </p:nvSpPr>
        <p:spPr>
          <a:xfrm>
            <a:off x="683568" y="4437112"/>
            <a:ext cx="8072494" cy="78581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Click r:id="rId10" action="ppaction://hlinksldjump"/>
          </p:cNvPr>
          <p:cNvSpPr/>
          <p:nvPr/>
        </p:nvSpPr>
        <p:spPr>
          <a:xfrm>
            <a:off x="611560" y="5373216"/>
            <a:ext cx="8072494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1" action="ppaction://hlinksldjump"/>
          </p:cNvPr>
          <p:cNvSpPr/>
          <p:nvPr/>
        </p:nvSpPr>
        <p:spPr>
          <a:xfrm>
            <a:off x="539552" y="3212976"/>
            <a:ext cx="8072494" cy="7143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Безногова</a:t>
            </a:r>
            <a:r>
              <a:rPr lang="ru-RU" dirty="0" smtClean="0"/>
              <a:t> Ольга Николаевна</a:t>
            </a:r>
            <a:endParaRPr lang="ru-RU" dirty="0"/>
          </a:p>
        </p:txBody>
      </p:sp>
      <p:graphicFrame>
        <p:nvGraphicFramePr>
          <p:cNvPr id="15" name="Схема 14"/>
          <p:cNvGraphicFramePr/>
          <p:nvPr/>
        </p:nvGraphicFramePr>
        <p:xfrm>
          <a:off x="0" y="0"/>
          <a:ext cx="914400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Овал 15">
            <a:hlinkClick r:id="rId17" action="ppaction://hlinksldjump"/>
          </p:cNvPr>
          <p:cNvSpPr/>
          <p:nvPr/>
        </p:nvSpPr>
        <p:spPr>
          <a:xfrm>
            <a:off x="6444208" y="6093296"/>
            <a:ext cx="1928813" cy="50006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dirty="0" smtClean="0"/>
              <a:t>ресурсы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42860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pic>
        <p:nvPicPr>
          <p:cNvPr id="4098" name="Picture 2" descr="Картинка 3 из 7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1142984"/>
            <a:ext cx="5715040" cy="379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2910" y="4929198"/>
            <a:ext cx="3071834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0694" y="5000636"/>
            <a:ext cx="3071834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newsfromweb.ru/images/news3/330070ade17e9.jpg"/>
          <p:cNvPicPr>
            <a:picLocks noChangeAspect="1" noChangeArrowheads="1"/>
          </p:cNvPicPr>
          <p:nvPr/>
        </p:nvPicPr>
        <p:blipFill>
          <a:blip r:embed="rId8" cstate="email"/>
          <a:srcRect b="7297"/>
          <a:stretch>
            <a:fillRect/>
          </a:stretch>
        </p:blipFill>
        <p:spPr bwMode="auto">
          <a:xfrm>
            <a:off x="1619672" y="1124743"/>
            <a:ext cx="5760640" cy="3816425"/>
          </a:xfrm>
          <a:prstGeom prst="rect">
            <a:avLst/>
          </a:prstGeom>
          <a:noFill/>
        </p:spPr>
      </p:pic>
      <p:sp>
        <p:nvSpPr>
          <p:cNvPr id="9" name="Овал 8">
            <a:hlinkClick r:id="" action="ppaction://hlinkshowjump?jump=firs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2" name="Овал 11">
            <a:hlinkClick r:id="rId9" action="ppaction://hlinksldjump"/>
          </p:cNvPr>
          <p:cNvSpPr/>
          <p:nvPr/>
        </p:nvSpPr>
        <p:spPr>
          <a:xfrm>
            <a:off x="5076056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35699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Распространены в районах действующих вулканов.  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1916832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Гейзер</a:t>
            </a:r>
            <a:r>
              <a:rPr lang="ru-RU" sz="2000" dirty="0" smtClean="0"/>
              <a:t> – «горячий».</a:t>
            </a:r>
          </a:p>
          <a:p>
            <a:r>
              <a:rPr lang="ru-RU" sz="2000" dirty="0" smtClean="0"/>
              <a:t>Это периодически фонтанирующие источники .</a:t>
            </a: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51520" y="1412776"/>
            <a:ext cx="4429156" cy="4500594"/>
            <a:chOff x="357158" y="1357298"/>
            <a:chExt cx="4429156" cy="4500594"/>
          </a:xfrm>
        </p:grpSpPr>
        <p:pic>
          <p:nvPicPr>
            <p:cNvPr id="1028" name="Picture 4" descr="Картинка 26 из 1450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57158" y="1357298"/>
              <a:ext cx="3286148" cy="45005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285984" y="1428736"/>
              <a:ext cx="2500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bg1"/>
                  </a:solidFill>
                </a:rPr>
                <a:t>Гейзер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139952" y="4725144"/>
            <a:ext cx="4214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Используются для получения электроэнергии, обогрева помещений.</a:t>
            </a:r>
            <a:endParaRPr lang="ru-RU" sz="2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4048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схема</a:t>
            </a:r>
            <a:endParaRPr lang="ru-RU" dirty="0"/>
          </a:p>
        </p:txBody>
      </p:sp>
      <p:pic>
        <p:nvPicPr>
          <p:cNvPr id="15" name="Рисунок 14" descr="geyser_animation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1255470"/>
            <a:ext cx="4303204" cy="469309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412776"/>
            <a:ext cx="3312368" cy="469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oluostrov-kamchatka.ru/2008/080515/01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836712"/>
            <a:ext cx="7429552" cy="5227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260648"/>
            <a:ext cx="4793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Долина Гейзеров на Камчатке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hlinkshowjump?jump=firs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4048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9" name="Рисунок 8" descr="v66_11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810000" cy="525658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Районы распространения гейзеров  и самые известные вулканы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вал 5">
            <a:hlinkClick r:id="" action="ppaction://hlinkshowjump?jump=lastslideviewed"/>
          </p:cNvPr>
          <p:cNvSpPr/>
          <p:nvPr/>
        </p:nvSpPr>
        <p:spPr>
          <a:xfrm>
            <a:off x="5796136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закрыть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668344" y="6245225"/>
            <a:ext cx="1018456" cy="476250"/>
          </a:xfrm>
        </p:spPr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9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5157192"/>
            <a:ext cx="8496944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 земном шаре более 900 действующих вулканов, из них свыше 500 сосредоточено в так называемом Тихоокеанском Огненном Кольце. </a:t>
            </a:r>
            <a:br>
              <a:rPr lang="ru-RU" dirty="0" smtClean="0"/>
            </a:br>
            <a:r>
              <a:rPr lang="ru-RU" dirty="0" smtClean="0"/>
              <a:t>Неотъемлемой частью Огненного Кольца является и Камчатка.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http://www.3planet.ru/geo/i/image027.jpg</a:t>
            </a:r>
            <a:r>
              <a:rPr lang="ru-RU" dirty="0" smtClean="0"/>
              <a:t>  2</a:t>
            </a:r>
            <a:r>
              <a:rPr lang="en-US" dirty="0" smtClean="0"/>
              <a:t> </a:t>
            </a:r>
            <a:r>
              <a:rPr lang="ru-RU" dirty="0" smtClean="0"/>
              <a:t>  складки</a:t>
            </a:r>
          </a:p>
          <a:p>
            <a:r>
              <a:rPr lang="en-US" dirty="0" smtClean="0">
                <a:hlinkClick r:id="rId3"/>
              </a:rPr>
              <a:t>http://www.fotoalbom.su/fotos2/foto_18023.jpg</a:t>
            </a:r>
            <a:r>
              <a:rPr lang="ru-RU" dirty="0" smtClean="0"/>
              <a:t>  2 разлом</a:t>
            </a:r>
          </a:p>
          <a:p>
            <a:r>
              <a:rPr lang="en-US" dirty="0" smtClean="0">
                <a:hlinkClick r:id="rId4"/>
              </a:rPr>
              <a:t>http://www.capital.ro/zoom/112232/0-18809-capital0001kobe.jpg</a:t>
            </a:r>
            <a:r>
              <a:rPr lang="ru-RU" dirty="0" smtClean="0"/>
              <a:t> фото 3</a:t>
            </a:r>
          </a:p>
          <a:p>
            <a:r>
              <a:rPr lang="en-US" dirty="0" smtClean="0">
                <a:hlinkClick r:id="rId5"/>
              </a:rPr>
              <a:t>http://images.nature.web.ru/nature/2001/01/30/0001160206/ris1.gif</a:t>
            </a:r>
            <a:r>
              <a:rPr lang="ru-RU" dirty="0" smtClean="0"/>
              <a:t> </a:t>
            </a:r>
            <a:r>
              <a:rPr lang="ru-RU" dirty="0" err="1" smtClean="0"/>
              <a:t>земл</a:t>
            </a:r>
            <a:r>
              <a:rPr lang="ru-RU" dirty="0" smtClean="0"/>
              <a:t>. 4</a:t>
            </a:r>
          </a:p>
          <a:p>
            <a:r>
              <a:rPr lang="en-US" dirty="0" smtClean="0">
                <a:hlinkClick r:id="rId6"/>
              </a:rPr>
              <a:t>http://www.epochtimes.ru/images/stories/01/world/105_032713.jpg</a:t>
            </a:r>
            <a:r>
              <a:rPr lang="ru-RU" dirty="0" smtClean="0"/>
              <a:t> фото 5</a:t>
            </a:r>
          </a:p>
          <a:p>
            <a:r>
              <a:rPr lang="en-US" dirty="0" smtClean="0">
                <a:hlinkClick r:id="rId7"/>
              </a:rPr>
              <a:t>http://www.vovremya.info/img/10046.jpg</a:t>
            </a:r>
            <a:r>
              <a:rPr lang="ru-RU" dirty="0" smtClean="0"/>
              <a:t> фото 6 </a:t>
            </a:r>
          </a:p>
          <a:p>
            <a:r>
              <a:rPr lang="en-US" dirty="0" smtClean="0">
                <a:hlinkClick r:id="rId8"/>
              </a:rPr>
              <a:t>http://www.kamchatsky-krai.ru/volcano/stroenie_volcano.jpg</a:t>
            </a:r>
            <a:r>
              <a:rPr lang="ru-RU" dirty="0" smtClean="0"/>
              <a:t> схема вулкана 8</a:t>
            </a:r>
          </a:p>
          <a:p>
            <a:r>
              <a:rPr lang="en-US" dirty="0" smtClean="0">
                <a:hlinkClick r:id="rId9"/>
              </a:rPr>
              <a:t>http://img.poldnic.ru/270909/vulkan/vulkan6.jpg</a:t>
            </a:r>
            <a:r>
              <a:rPr lang="ru-RU" dirty="0" smtClean="0"/>
              <a:t> вулкан 9</a:t>
            </a:r>
          </a:p>
          <a:p>
            <a:r>
              <a:rPr lang="en-US" dirty="0" smtClean="0">
                <a:hlinkClick r:id="rId10"/>
              </a:rPr>
              <a:t>http://cnt-design.ru/catalog/krasoti1/KP_1-034.JPG</a:t>
            </a:r>
            <a:r>
              <a:rPr lang="ru-RU" dirty="0" smtClean="0"/>
              <a:t> 10 вулкан</a:t>
            </a:r>
          </a:p>
          <a:p>
            <a:r>
              <a:rPr lang="en-US" dirty="0" smtClean="0">
                <a:hlinkClick r:id="rId11"/>
              </a:rPr>
              <a:t>http://newsfromweb.ru/images/news3/330070ade17e9.jpg</a:t>
            </a:r>
            <a:r>
              <a:rPr lang="ru-RU" dirty="0" smtClean="0"/>
              <a:t>  10 щитовой</a:t>
            </a:r>
          </a:p>
          <a:p>
            <a:r>
              <a:rPr lang="en-US" dirty="0" smtClean="0">
                <a:hlinkClick r:id="rId12"/>
              </a:rPr>
              <a:t>http://www.ruvr.ru/files/Image/RiaNovosti_foto/geyzer.jpg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 гейзер </a:t>
            </a:r>
          </a:p>
          <a:p>
            <a:r>
              <a:rPr lang="en-US" dirty="0" smtClean="0">
                <a:hlinkClick r:id="rId13"/>
              </a:rPr>
              <a:t>http://www.poluostrov-kamchatka.ru/2008/080515/01_01.jpg</a:t>
            </a:r>
            <a:r>
              <a:rPr lang="ru-RU" dirty="0" smtClean="0"/>
              <a:t> долина гейзеров</a:t>
            </a:r>
          </a:p>
          <a:p>
            <a:r>
              <a:rPr lang="en-US" dirty="0" smtClean="0">
                <a:hlinkClick r:id="rId14"/>
              </a:rPr>
              <a:t>http://dic.academic.ru/pictures/wiki/files/103/geyser_animation.gif</a:t>
            </a:r>
            <a:r>
              <a:rPr lang="ru-RU" dirty="0" smtClean="0"/>
              <a:t>  схема гейзера</a:t>
            </a:r>
          </a:p>
          <a:p>
            <a:r>
              <a:rPr lang="en-US" dirty="0" smtClean="0">
                <a:hlinkClick r:id="rId15"/>
              </a:rPr>
              <a:t>http://www.atkar.ru/products/edu/vulcan_zeml.jpg</a:t>
            </a:r>
            <a:r>
              <a:rPr lang="ru-RU" dirty="0" smtClean="0"/>
              <a:t> карта</a:t>
            </a:r>
          </a:p>
          <a:p>
            <a:r>
              <a:rPr lang="en-US" dirty="0" smtClean="0">
                <a:hlinkClick r:id="rId16"/>
              </a:rPr>
              <a:t>http://www.volcano.si.edu/volcanoes/region17/17_map.png</a:t>
            </a:r>
            <a:r>
              <a:rPr lang="ru-RU" dirty="0" smtClean="0"/>
              <a:t> </a:t>
            </a:r>
            <a:r>
              <a:rPr lang="ru-RU" dirty="0" err="1" smtClean="0"/>
              <a:t>исландия</a:t>
            </a:r>
            <a:endParaRPr lang="ru-RU" dirty="0" smtClean="0"/>
          </a:p>
          <a:p>
            <a:r>
              <a:rPr lang="en-US" dirty="0" smtClean="0">
                <a:hlinkClick r:id="rId17"/>
              </a:rPr>
              <a:t>http://vestnik.rosneft.ru/img/cont/v66_11_4.jpg</a:t>
            </a:r>
            <a:r>
              <a:rPr lang="ru-RU" dirty="0" smtClean="0"/>
              <a:t> камчатка</a:t>
            </a:r>
            <a:endParaRPr lang="ru-RU" dirty="0"/>
          </a:p>
        </p:txBody>
      </p:sp>
      <p:sp>
        <p:nvSpPr>
          <p:cNvPr id="3" name="Овал 2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57158" y="0"/>
          <a:ext cx="850112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кругленный прямоугольник 14">
            <a:hlinkClick r:id="rId8" action="ppaction://hlinksldjump" tooltip="складки"/>
          </p:cNvPr>
          <p:cNvSpPr/>
          <p:nvPr/>
        </p:nvSpPr>
        <p:spPr>
          <a:xfrm>
            <a:off x="6429388" y="5643578"/>
            <a:ext cx="2143140" cy="8572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>
            <a:hlinkClick r:id="rId8" action="ppaction://hlinksldjump" tooltip="разломы"/>
          </p:cNvPr>
          <p:cNvSpPr/>
          <p:nvPr/>
        </p:nvSpPr>
        <p:spPr>
          <a:xfrm>
            <a:off x="6500826" y="3786190"/>
            <a:ext cx="2071702" cy="150019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>
            <a:hlinkClick r:id="rId8" action="ppaction://hlinksldjump" tooltip="горст"/>
          </p:cNvPr>
          <p:cNvSpPr/>
          <p:nvPr/>
        </p:nvSpPr>
        <p:spPr>
          <a:xfrm>
            <a:off x="1857356" y="3714752"/>
            <a:ext cx="928694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rId8" action="ppaction://hlinksldjump" tooltip="грабен"/>
          </p:cNvPr>
          <p:cNvSpPr/>
          <p:nvPr/>
        </p:nvSpPr>
        <p:spPr>
          <a:xfrm>
            <a:off x="1000100" y="3714752"/>
            <a:ext cx="785818" cy="128588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>
            <a:hlinkClick r:id="rId8" action="ppaction://hlinksldjump" tooltip="прогиб"/>
          </p:cNvPr>
          <p:cNvSpPr/>
          <p:nvPr/>
        </p:nvSpPr>
        <p:spPr>
          <a:xfrm>
            <a:off x="714348" y="5429264"/>
            <a:ext cx="785818" cy="100013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>
            <a:hlinkClick r:id="rId8" action="ppaction://hlinksldjump" tooltip="поднятие"/>
          </p:cNvPr>
          <p:cNvSpPr/>
          <p:nvPr/>
        </p:nvSpPr>
        <p:spPr>
          <a:xfrm>
            <a:off x="1285852" y="5357826"/>
            <a:ext cx="857256" cy="107157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>
            <a:hlinkClick r:id="rId8" action="ppaction://hlinksldjump" tooltip="трещины"/>
          </p:cNvPr>
          <p:cNvSpPr/>
          <p:nvPr/>
        </p:nvSpPr>
        <p:spPr>
          <a:xfrm>
            <a:off x="3563888" y="5373216"/>
            <a:ext cx="2088232" cy="108012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>
            <a:hlinkClick r:id="rId8" action="ppaction://hlinksldjump" tooltip="смещения, разрывы"/>
          </p:cNvPr>
          <p:cNvSpPr/>
          <p:nvPr/>
        </p:nvSpPr>
        <p:spPr>
          <a:xfrm>
            <a:off x="3563888" y="3717032"/>
            <a:ext cx="2160240" cy="136815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" action="ppaction://hlinkshowjump?jump=endshow"/>
          </p:cNvPr>
          <p:cNvSpPr/>
          <p:nvPr/>
        </p:nvSpPr>
        <p:spPr>
          <a:xfrm rot="16200000">
            <a:off x="-714380" y="564355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graphicFrame>
        <p:nvGraphicFramePr>
          <p:cNvPr id="24" name="Схема 23"/>
          <p:cNvGraphicFramePr/>
          <p:nvPr/>
        </p:nvGraphicFramePr>
        <p:xfrm>
          <a:off x="285720" y="0"/>
          <a:ext cx="8572560" cy="98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8" name="Овал 17">
            <a:hlinkClick r:id="" action="ppaction://hlinkshowjump?jump=firstslide"/>
          </p:cNvPr>
          <p:cNvSpPr/>
          <p:nvPr/>
        </p:nvSpPr>
        <p:spPr>
          <a:xfrm rot="16200000">
            <a:off x="7929554" y="564355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412776"/>
            <a:ext cx="2714644" cy="2071702"/>
          </a:xfrm>
          <a:prstGeom prst="rect">
            <a:avLst/>
          </a:prstGeom>
          <a:noFill/>
        </p:spPr>
      </p:pic>
      <p:pic>
        <p:nvPicPr>
          <p:cNvPr id="3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988840"/>
            <a:ext cx="2448272" cy="1495638"/>
          </a:xfrm>
          <a:prstGeom prst="rect">
            <a:avLst/>
          </a:prstGeom>
          <a:noFill/>
        </p:spPr>
      </p:pic>
      <p:pic>
        <p:nvPicPr>
          <p:cNvPr id="4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653136"/>
            <a:ext cx="3559709" cy="2071702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3501008"/>
            <a:ext cx="8534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результате движения земной коры, мягкие осадочные горные породы,  сминаются в складки, а твердые трескаются  с образованием разломов. По линиям разломов одни участки земной коры  поднимаются - образуются выступы - горсты, другие опускаются - возникают впадины – грабены.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00364" y="37147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556792"/>
            <a:ext cx="1584176" cy="3693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Складчатое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5373216"/>
            <a:ext cx="1296144" cy="369332"/>
          </a:xfrm>
          <a:prstGeom prst="rect">
            <a:avLst/>
          </a:prstGeom>
          <a:solidFill>
            <a:schemeClr val="accent1">
              <a:alpha val="1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Глыбовое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700808"/>
            <a:ext cx="2736304" cy="3693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Складчато-глыбовое</a:t>
            </a:r>
            <a:endParaRPr lang="ru-RU" dirty="0"/>
          </a:p>
        </p:txBody>
      </p:sp>
      <p:pic>
        <p:nvPicPr>
          <p:cNvPr id="12" name="Picture 2" descr="D:\Безногова О.Н\ресурсы\др\ILLUSTRATION\19-100706.jp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04864"/>
            <a:ext cx="2304256" cy="1279614"/>
          </a:xfrm>
          <a:prstGeom prst="rect">
            <a:avLst/>
          </a:prstGeom>
          <a:noFill/>
        </p:spPr>
      </p:pic>
      <p:sp>
        <p:nvSpPr>
          <p:cNvPr id="13" name="Овал 12">
            <a:hlinkClick r:id="" action="ppaction://hlinkshowjump?jump=endshow"/>
          </p:cNvPr>
          <p:cNvSpPr/>
          <p:nvPr/>
        </p:nvSpPr>
        <p:spPr>
          <a:xfrm>
            <a:off x="251520" y="6021288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916832"/>
            <a:ext cx="2088232" cy="36933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Горизонтальное</a:t>
            </a:r>
            <a:endParaRPr lang="ru-RU" dirty="0"/>
          </a:p>
        </p:txBody>
      </p:sp>
      <p:sp>
        <p:nvSpPr>
          <p:cNvPr id="15" name="Овал 14">
            <a:hlinkClick r:id="" action="ppaction://hlinkshowjump?jump=firs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4 из 350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8572560" cy="4221975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5720" y="1500174"/>
            <a:ext cx="85725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Землетрясение </a:t>
            </a:r>
            <a:r>
              <a:rPr lang="ru-RU" dirty="0" smtClean="0">
                <a:solidFill>
                  <a:schemeClr val="tx1"/>
                </a:solidFill>
              </a:rPr>
              <a:t>- одно из самых древних катастрофических явлений на Земле. Представляет собой подземные толчки и колебания земной поверхности.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072074"/>
            <a:ext cx="857256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Каждый год на Земле происходит порядка  миллиона землетрясений. Около 100 из них обладают значительной разрушительной силой.  Катастрофические  землетрясения происходят в среднем один раз в 10 лет.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3275013" y="40481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72961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3068960"/>
            <a:ext cx="1285884" cy="584775"/>
          </a:xfrm>
          <a:prstGeom prst="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оча</a:t>
            </a:r>
            <a:r>
              <a:rPr lang="ru-RU" sz="3200" dirty="0" smtClean="0">
                <a:solidFill>
                  <a:srgbClr val="FF0000"/>
                </a:solidFill>
              </a:rPr>
              <a:t>г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844824"/>
            <a:ext cx="2071702" cy="523220"/>
          </a:xfrm>
          <a:prstGeom prst="rect">
            <a:avLst/>
          </a:prstGeom>
          <a:solidFill>
            <a:schemeClr val="accent6">
              <a:lumMod val="40000"/>
              <a:lumOff val="60000"/>
              <a:alpha val="5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эпицентр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Картинка 31 из 350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2285992"/>
            <a:ext cx="2813586" cy="436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вал 10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251520" y="260648"/>
            <a:ext cx="403244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Участок земной поверхности над очагом землетрясений называется </a:t>
            </a:r>
            <a:r>
              <a:rPr lang="ru-RU" sz="2000" b="1" dirty="0">
                <a:solidFill>
                  <a:srgbClr val="FF0000"/>
                </a:solidFill>
              </a:rPr>
              <a:t>эпицентром</a:t>
            </a:r>
            <a:r>
              <a:rPr lang="ru-RU" sz="2000" dirty="0" smtClean="0">
                <a:solidFill>
                  <a:schemeClr val="tx1"/>
                </a:solidFill>
              </a:rPr>
              <a:t>. Это место наибольшего проявления землетрясений.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499992" y="260648"/>
            <a:ext cx="4032448" cy="143116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Место, </a:t>
            </a:r>
            <a:r>
              <a:rPr lang="ru-RU" sz="2000" dirty="0">
                <a:solidFill>
                  <a:schemeClr val="tx1"/>
                </a:solidFill>
              </a:rPr>
              <a:t>где </a:t>
            </a:r>
            <a:r>
              <a:rPr lang="ru-RU" sz="2000" dirty="0" smtClean="0">
                <a:solidFill>
                  <a:schemeClr val="tx1"/>
                </a:solidFill>
              </a:rPr>
              <a:t>происходит сдвиг горных пород, называют </a:t>
            </a:r>
            <a:r>
              <a:rPr lang="ru-RU" sz="2000" b="1" dirty="0" smtClean="0">
                <a:solidFill>
                  <a:srgbClr val="FF0000"/>
                </a:solidFill>
              </a:rPr>
              <a:t>очагом землетрясений.</a:t>
            </a:r>
          </a:p>
          <a:p>
            <a:pPr>
              <a:spcBef>
                <a:spcPct val="50000"/>
              </a:spcBef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100" grpId="0" animBg="1"/>
      <p:bldP spid="4100" grpId="1" animBg="1"/>
      <p:bldP spid="4099" grpId="0" animBg="1"/>
      <p:bldP spid="409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23528" y="836712"/>
            <a:ext cx="4608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Если </a:t>
            </a:r>
            <a:r>
              <a:rPr lang="ru-RU" b="1" dirty="0"/>
              <a:t>первые толчки застали вас </a:t>
            </a:r>
            <a:r>
              <a:rPr lang="ru-RU" b="1" dirty="0" smtClean="0"/>
              <a:t>дома: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кто находится </a:t>
            </a:r>
            <a:r>
              <a:rPr lang="ru-RU" dirty="0"/>
              <a:t>на первых этажах, должны немедленно взять детей и с ними выбежать на улицу. В вашем распоряжении не более </a:t>
            </a:r>
            <a:r>
              <a:rPr lang="ru-RU" dirty="0" smtClean="0"/>
              <a:t>15 -20 сек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 </a:t>
            </a:r>
            <a:r>
              <a:rPr lang="ru-RU" dirty="0"/>
              <a:t>заходите в поврежденное </a:t>
            </a:r>
            <a:r>
              <a:rPr lang="ru-RU" dirty="0" smtClean="0"/>
              <a:t>здание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тем кто, не успел покинуть здание, займите более безопасные места – туалет, дверные проемы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Если первые </a:t>
            </a:r>
            <a:r>
              <a:rPr lang="ru-RU" b="1" dirty="0"/>
              <a:t>толчки застали вас на </a:t>
            </a:r>
            <a:r>
              <a:rPr lang="ru-RU" b="1" dirty="0" smtClean="0"/>
              <a:t>улице: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немедленно </a:t>
            </a:r>
            <a:r>
              <a:rPr lang="ru-RU" dirty="0"/>
              <a:t>отойдите от зданий и сооружений, высоких заборов и столбов – они могут </a:t>
            </a:r>
            <a:r>
              <a:rPr lang="ru-RU" dirty="0" smtClean="0"/>
              <a:t>разрушиться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6" descr="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9798" y="2060848"/>
            <a:ext cx="3895446" cy="389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5004048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Овал 5">
            <a:hlinkClick r:id="" action="ppaction://hlinkshowjump?jump=nex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046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во время землетрясения </a:t>
            </a:r>
          </a:p>
          <a:p>
            <a:pPr algn="ctr"/>
            <a:endParaRPr lang="ru-RU" sz="2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00034" y="142852"/>
            <a:ext cx="82073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/>
              <a:t>Обычно землетрясения происходят вблизи границ </a:t>
            </a:r>
            <a:r>
              <a:rPr lang="ru-RU" sz="2000" dirty="0" err="1" smtClean="0"/>
              <a:t>литосферных</a:t>
            </a:r>
            <a:r>
              <a:rPr lang="ru-RU" sz="2000" dirty="0" smtClean="0"/>
              <a:t> плит. Районы, где особенно часты землетрясения, называют </a:t>
            </a:r>
            <a:r>
              <a:rPr lang="ru-RU" sz="2000" b="1" dirty="0" smtClean="0"/>
              <a:t>сейсмическими поясами</a:t>
            </a:r>
            <a:r>
              <a:rPr lang="ru-RU" sz="2000" dirty="0" smtClean="0"/>
              <a:t>. </a:t>
            </a:r>
          </a:p>
          <a:p>
            <a:pPr>
              <a:spcBef>
                <a:spcPct val="50000"/>
              </a:spcBef>
            </a:pPr>
            <a:r>
              <a:rPr lang="ru-RU" sz="2000" b="1" dirty="0" smtClean="0"/>
              <a:t>           Тихоокеанский</a:t>
            </a:r>
            <a:r>
              <a:rPr lang="ru-RU" sz="2000" dirty="0" smtClean="0"/>
              <a:t> пояс           </a:t>
            </a:r>
            <a:r>
              <a:rPr lang="ru-RU" sz="2000" b="1" dirty="0" smtClean="0"/>
              <a:t>Альпийско-Гималайский</a:t>
            </a:r>
            <a:r>
              <a:rPr lang="ru-RU" sz="2000" dirty="0" smtClean="0"/>
              <a:t>  пояс. </a:t>
            </a:r>
            <a:endParaRPr lang="ru-RU" sz="2000" dirty="0"/>
          </a:p>
        </p:txBody>
      </p:sp>
      <p:pic>
        <p:nvPicPr>
          <p:cNvPr id="4" name="Рисунок 3" descr="Карта основных зон землетрясени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643050"/>
            <a:ext cx="7286676" cy="457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олилиния 5"/>
          <p:cNvSpPr/>
          <p:nvPr/>
        </p:nvSpPr>
        <p:spPr>
          <a:xfrm>
            <a:off x="3500430" y="2928934"/>
            <a:ext cx="3176159" cy="1378811"/>
          </a:xfrm>
          <a:custGeom>
            <a:avLst/>
            <a:gdLst>
              <a:gd name="connsiteX0" fmla="*/ 0 w 3588328"/>
              <a:gd name="connsiteY0" fmla="*/ 32328 h 1446638"/>
              <a:gd name="connsiteX1" fmla="*/ 1122218 w 3588328"/>
              <a:gd name="connsiteY1" fmla="*/ 32328 h 1446638"/>
              <a:gd name="connsiteX2" fmla="*/ 1163782 w 3588328"/>
              <a:gd name="connsiteY2" fmla="*/ 46182 h 1446638"/>
              <a:gd name="connsiteX3" fmla="*/ 1302328 w 3588328"/>
              <a:gd name="connsiteY3" fmla="*/ 184728 h 1446638"/>
              <a:gd name="connsiteX4" fmla="*/ 1343891 w 3588328"/>
              <a:gd name="connsiteY4" fmla="*/ 226291 h 1446638"/>
              <a:gd name="connsiteX5" fmla="*/ 1454728 w 3588328"/>
              <a:gd name="connsiteY5" fmla="*/ 254000 h 1446638"/>
              <a:gd name="connsiteX6" fmla="*/ 1593273 w 3588328"/>
              <a:gd name="connsiteY6" fmla="*/ 281710 h 1446638"/>
              <a:gd name="connsiteX7" fmla="*/ 1662546 w 3588328"/>
              <a:gd name="connsiteY7" fmla="*/ 295564 h 1446638"/>
              <a:gd name="connsiteX8" fmla="*/ 1704109 w 3588328"/>
              <a:gd name="connsiteY8" fmla="*/ 309419 h 1446638"/>
              <a:gd name="connsiteX9" fmla="*/ 1842655 w 3588328"/>
              <a:gd name="connsiteY9" fmla="*/ 323273 h 1446638"/>
              <a:gd name="connsiteX10" fmla="*/ 1981200 w 3588328"/>
              <a:gd name="connsiteY10" fmla="*/ 350982 h 1446638"/>
              <a:gd name="connsiteX11" fmla="*/ 2064328 w 3588328"/>
              <a:gd name="connsiteY11" fmla="*/ 406400 h 1446638"/>
              <a:gd name="connsiteX12" fmla="*/ 2133600 w 3588328"/>
              <a:gd name="connsiteY12" fmla="*/ 461819 h 1446638"/>
              <a:gd name="connsiteX13" fmla="*/ 2202873 w 3588328"/>
              <a:gd name="connsiteY13" fmla="*/ 489528 h 1446638"/>
              <a:gd name="connsiteX14" fmla="*/ 2258291 w 3588328"/>
              <a:gd name="connsiteY14" fmla="*/ 517237 h 1446638"/>
              <a:gd name="connsiteX15" fmla="*/ 2313709 w 3588328"/>
              <a:gd name="connsiteY15" fmla="*/ 531091 h 1446638"/>
              <a:gd name="connsiteX16" fmla="*/ 2396837 w 3588328"/>
              <a:gd name="connsiteY16" fmla="*/ 558800 h 1446638"/>
              <a:gd name="connsiteX17" fmla="*/ 2493818 w 3588328"/>
              <a:gd name="connsiteY17" fmla="*/ 586510 h 1446638"/>
              <a:gd name="connsiteX18" fmla="*/ 2521528 w 3588328"/>
              <a:gd name="connsiteY18" fmla="*/ 808182 h 1446638"/>
              <a:gd name="connsiteX19" fmla="*/ 2549237 w 3588328"/>
              <a:gd name="connsiteY19" fmla="*/ 891310 h 1446638"/>
              <a:gd name="connsiteX20" fmla="*/ 2576946 w 3588328"/>
              <a:gd name="connsiteY20" fmla="*/ 1002146 h 1446638"/>
              <a:gd name="connsiteX21" fmla="*/ 2632364 w 3588328"/>
              <a:gd name="connsiteY21" fmla="*/ 1168400 h 1446638"/>
              <a:gd name="connsiteX22" fmla="*/ 2660073 w 3588328"/>
              <a:gd name="connsiteY22" fmla="*/ 1251528 h 1446638"/>
              <a:gd name="connsiteX23" fmla="*/ 2673928 w 3588328"/>
              <a:gd name="connsiteY23" fmla="*/ 1293091 h 1446638"/>
              <a:gd name="connsiteX24" fmla="*/ 2757055 w 3588328"/>
              <a:gd name="connsiteY24" fmla="*/ 1334655 h 1446638"/>
              <a:gd name="connsiteX25" fmla="*/ 2881746 w 3588328"/>
              <a:gd name="connsiteY25" fmla="*/ 1390073 h 1446638"/>
              <a:gd name="connsiteX26" fmla="*/ 3075709 w 3588328"/>
              <a:gd name="connsiteY26" fmla="*/ 1403928 h 1446638"/>
              <a:gd name="connsiteX27" fmla="*/ 3172691 w 3588328"/>
              <a:gd name="connsiteY27" fmla="*/ 1431637 h 1446638"/>
              <a:gd name="connsiteX28" fmla="*/ 3214255 w 3588328"/>
              <a:gd name="connsiteY28" fmla="*/ 1445491 h 1446638"/>
              <a:gd name="connsiteX29" fmla="*/ 3366655 w 3588328"/>
              <a:gd name="connsiteY29" fmla="*/ 1431637 h 1446638"/>
              <a:gd name="connsiteX30" fmla="*/ 3394364 w 3588328"/>
              <a:gd name="connsiteY30" fmla="*/ 1390073 h 1446638"/>
              <a:gd name="connsiteX31" fmla="*/ 3449782 w 3588328"/>
              <a:gd name="connsiteY31" fmla="*/ 1376219 h 1446638"/>
              <a:gd name="connsiteX32" fmla="*/ 3532909 w 3588328"/>
              <a:gd name="connsiteY32" fmla="*/ 1320800 h 1446638"/>
              <a:gd name="connsiteX33" fmla="*/ 3588328 w 3588328"/>
              <a:gd name="connsiteY33" fmla="*/ 1306946 h 1446638"/>
              <a:gd name="connsiteX34" fmla="*/ 3546764 w 3588328"/>
              <a:gd name="connsiteY34" fmla="*/ 1279237 h 144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588328" h="1446638">
                <a:moveTo>
                  <a:pt x="0" y="32328"/>
                </a:moveTo>
                <a:cubicBezTo>
                  <a:pt x="477125" y="22785"/>
                  <a:pt x="684427" y="6576"/>
                  <a:pt x="1122218" y="32328"/>
                </a:cubicBezTo>
                <a:cubicBezTo>
                  <a:pt x="1136797" y="33186"/>
                  <a:pt x="1149927" y="41564"/>
                  <a:pt x="1163782" y="46182"/>
                </a:cubicBezTo>
                <a:cubicBezTo>
                  <a:pt x="1311563" y="267857"/>
                  <a:pt x="1117600" y="0"/>
                  <a:pt x="1302328" y="184728"/>
                </a:cubicBezTo>
                <a:cubicBezTo>
                  <a:pt x="1316182" y="198582"/>
                  <a:pt x="1326054" y="218183"/>
                  <a:pt x="1343891" y="226291"/>
                </a:cubicBezTo>
                <a:cubicBezTo>
                  <a:pt x="1378560" y="242050"/>
                  <a:pt x="1418600" y="241957"/>
                  <a:pt x="1454728" y="254000"/>
                </a:cubicBezTo>
                <a:cubicBezTo>
                  <a:pt x="1534388" y="280555"/>
                  <a:pt x="1465919" y="260485"/>
                  <a:pt x="1593273" y="281710"/>
                </a:cubicBezTo>
                <a:cubicBezTo>
                  <a:pt x="1616501" y="285581"/>
                  <a:pt x="1639701" y="289853"/>
                  <a:pt x="1662546" y="295564"/>
                </a:cubicBezTo>
                <a:cubicBezTo>
                  <a:pt x="1676714" y="299106"/>
                  <a:pt x="1689675" y="307198"/>
                  <a:pt x="1704109" y="309419"/>
                </a:cubicBezTo>
                <a:cubicBezTo>
                  <a:pt x="1749982" y="316476"/>
                  <a:pt x="1796473" y="318655"/>
                  <a:pt x="1842655" y="323273"/>
                </a:cubicBezTo>
                <a:cubicBezTo>
                  <a:pt x="1888837" y="332509"/>
                  <a:pt x="1942013" y="324858"/>
                  <a:pt x="1981200" y="350982"/>
                </a:cubicBezTo>
                <a:cubicBezTo>
                  <a:pt x="2008909" y="369455"/>
                  <a:pt x="2040780" y="382851"/>
                  <a:pt x="2064328" y="406400"/>
                </a:cubicBezTo>
                <a:cubicBezTo>
                  <a:pt x="2090100" y="432173"/>
                  <a:pt x="2098645" y="444342"/>
                  <a:pt x="2133600" y="461819"/>
                </a:cubicBezTo>
                <a:cubicBezTo>
                  <a:pt x="2155844" y="472941"/>
                  <a:pt x="2180147" y="479427"/>
                  <a:pt x="2202873" y="489528"/>
                </a:cubicBezTo>
                <a:cubicBezTo>
                  <a:pt x="2221746" y="497916"/>
                  <a:pt x="2238953" y="509985"/>
                  <a:pt x="2258291" y="517237"/>
                </a:cubicBezTo>
                <a:cubicBezTo>
                  <a:pt x="2276120" y="523923"/>
                  <a:pt x="2295471" y="525620"/>
                  <a:pt x="2313709" y="531091"/>
                </a:cubicBezTo>
                <a:cubicBezTo>
                  <a:pt x="2341685" y="539484"/>
                  <a:pt x="2368501" y="551716"/>
                  <a:pt x="2396837" y="558800"/>
                </a:cubicBezTo>
                <a:cubicBezTo>
                  <a:pt x="2466423" y="576197"/>
                  <a:pt x="2434191" y="566633"/>
                  <a:pt x="2493818" y="586510"/>
                </a:cubicBezTo>
                <a:cubicBezTo>
                  <a:pt x="2533978" y="706985"/>
                  <a:pt x="2476605" y="523674"/>
                  <a:pt x="2521528" y="808182"/>
                </a:cubicBezTo>
                <a:cubicBezTo>
                  <a:pt x="2526083" y="837033"/>
                  <a:pt x="2542153" y="862974"/>
                  <a:pt x="2549237" y="891310"/>
                </a:cubicBezTo>
                <a:cubicBezTo>
                  <a:pt x="2558473" y="928255"/>
                  <a:pt x="2564903" y="966018"/>
                  <a:pt x="2576946" y="1002146"/>
                </a:cubicBezTo>
                <a:lnTo>
                  <a:pt x="2632364" y="1168400"/>
                </a:lnTo>
                <a:lnTo>
                  <a:pt x="2660073" y="1251528"/>
                </a:lnTo>
                <a:cubicBezTo>
                  <a:pt x="2664691" y="1265382"/>
                  <a:pt x="2661777" y="1284990"/>
                  <a:pt x="2673928" y="1293091"/>
                </a:cubicBezTo>
                <a:cubicBezTo>
                  <a:pt x="2793040" y="1372500"/>
                  <a:pt x="2642336" y="1277295"/>
                  <a:pt x="2757055" y="1334655"/>
                </a:cubicBezTo>
                <a:cubicBezTo>
                  <a:pt x="2824746" y="1368501"/>
                  <a:pt x="2779619" y="1374754"/>
                  <a:pt x="2881746" y="1390073"/>
                </a:cubicBezTo>
                <a:cubicBezTo>
                  <a:pt x="2945848" y="1399688"/>
                  <a:pt x="3011055" y="1399310"/>
                  <a:pt x="3075709" y="1403928"/>
                </a:cubicBezTo>
                <a:cubicBezTo>
                  <a:pt x="3175365" y="1437145"/>
                  <a:pt x="3050915" y="1396844"/>
                  <a:pt x="3172691" y="1431637"/>
                </a:cubicBezTo>
                <a:cubicBezTo>
                  <a:pt x="3186733" y="1435649"/>
                  <a:pt x="3200400" y="1440873"/>
                  <a:pt x="3214255" y="1445491"/>
                </a:cubicBezTo>
                <a:cubicBezTo>
                  <a:pt x="3265055" y="1440873"/>
                  <a:pt x="3317901" y="1446638"/>
                  <a:pt x="3366655" y="1431637"/>
                </a:cubicBezTo>
                <a:cubicBezTo>
                  <a:pt x="3382570" y="1426740"/>
                  <a:pt x="3380509" y="1399309"/>
                  <a:pt x="3394364" y="1390073"/>
                </a:cubicBezTo>
                <a:cubicBezTo>
                  <a:pt x="3410207" y="1379511"/>
                  <a:pt x="3431309" y="1380837"/>
                  <a:pt x="3449782" y="1376219"/>
                </a:cubicBezTo>
                <a:cubicBezTo>
                  <a:pt x="3496290" y="1329711"/>
                  <a:pt x="3476770" y="1336840"/>
                  <a:pt x="3532909" y="1320800"/>
                </a:cubicBezTo>
                <a:cubicBezTo>
                  <a:pt x="3551218" y="1315569"/>
                  <a:pt x="3588328" y="1306946"/>
                  <a:pt x="3588328" y="1306946"/>
                </a:cubicBezTo>
                <a:lnTo>
                  <a:pt x="3546764" y="1279237"/>
                </a:lnTo>
              </a:path>
            </a:pathLst>
          </a:custGeom>
          <a:ln w="1047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500826" y="2071678"/>
            <a:ext cx="1072976" cy="4149867"/>
          </a:xfrm>
          <a:custGeom>
            <a:avLst/>
            <a:gdLst>
              <a:gd name="connsiteX0" fmla="*/ 265283 w 1072976"/>
              <a:gd name="connsiteY0" fmla="*/ 0 h 4364181"/>
              <a:gd name="connsiteX1" fmla="*/ 292992 w 1072976"/>
              <a:gd name="connsiteY1" fmla="*/ 374072 h 4364181"/>
              <a:gd name="connsiteX2" fmla="*/ 320701 w 1072976"/>
              <a:gd name="connsiteY2" fmla="*/ 457200 h 4364181"/>
              <a:gd name="connsiteX3" fmla="*/ 334555 w 1072976"/>
              <a:gd name="connsiteY3" fmla="*/ 498763 h 4364181"/>
              <a:gd name="connsiteX4" fmla="*/ 348410 w 1072976"/>
              <a:gd name="connsiteY4" fmla="*/ 540327 h 4364181"/>
              <a:gd name="connsiteX5" fmla="*/ 320701 w 1072976"/>
              <a:gd name="connsiteY5" fmla="*/ 651163 h 4364181"/>
              <a:gd name="connsiteX6" fmla="*/ 292992 w 1072976"/>
              <a:gd name="connsiteY6" fmla="*/ 692727 h 4364181"/>
              <a:gd name="connsiteX7" fmla="*/ 251428 w 1072976"/>
              <a:gd name="connsiteY7" fmla="*/ 706581 h 4364181"/>
              <a:gd name="connsiteX8" fmla="*/ 223719 w 1072976"/>
              <a:gd name="connsiteY8" fmla="*/ 734291 h 4364181"/>
              <a:gd name="connsiteX9" fmla="*/ 182155 w 1072976"/>
              <a:gd name="connsiteY9" fmla="*/ 748145 h 4364181"/>
              <a:gd name="connsiteX10" fmla="*/ 154446 w 1072976"/>
              <a:gd name="connsiteY10" fmla="*/ 831272 h 4364181"/>
              <a:gd name="connsiteX11" fmla="*/ 112883 w 1072976"/>
              <a:gd name="connsiteY11" fmla="*/ 955963 h 4364181"/>
              <a:gd name="connsiteX12" fmla="*/ 99028 w 1072976"/>
              <a:gd name="connsiteY12" fmla="*/ 997527 h 4364181"/>
              <a:gd name="connsiteX13" fmla="*/ 85173 w 1072976"/>
              <a:gd name="connsiteY13" fmla="*/ 1066800 h 4364181"/>
              <a:gd name="connsiteX14" fmla="*/ 99028 w 1072976"/>
              <a:gd name="connsiteY14" fmla="*/ 1246909 h 4364181"/>
              <a:gd name="connsiteX15" fmla="*/ 112883 w 1072976"/>
              <a:gd name="connsiteY15" fmla="*/ 1288472 h 4364181"/>
              <a:gd name="connsiteX16" fmla="*/ 99028 w 1072976"/>
              <a:gd name="connsiteY16" fmla="*/ 1371600 h 4364181"/>
              <a:gd name="connsiteX17" fmla="*/ 71319 w 1072976"/>
              <a:gd name="connsiteY17" fmla="*/ 1454727 h 4364181"/>
              <a:gd name="connsiteX18" fmla="*/ 57464 w 1072976"/>
              <a:gd name="connsiteY18" fmla="*/ 1496291 h 4364181"/>
              <a:gd name="connsiteX19" fmla="*/ 29755 w 1072976"/>
              <a:gd name="connsiteY19" fmla="*/ 1537854 h 4364181"/>
              <a:gd name="connsiteX20" fmla="*/ 2046 w 1072976"/>
              <a:gd name="connsiteY20" fmla="*/ 1620981 h 4364181"/>
              <a:gd name="connsiteX21" fmla="*/ 15901 w 1072976"/>
              <a:gd name="connsiteY21" fmla="*/ 1828800 h 4364181"/>
              <a:gd name="connsiteX22" fmla="*/ 57464 w 1072976"/>
              <a:gd name="connsiteY22" fmla="*/ 1856509 h 4364181"/>
              <a:gd name="connsiteX23" fmla="*/ 209864 w 1072976"/>
              <a:gd name="connsiteY23" fmla="*/ 1925781 h 4364181"/>
              <a:gd name="connsiteX24" fmla="*/ 279137 w 1072976"/>
              <a:gd name="connsiteY24" fmla="*/ 1939636 h 4364181"/>
              <a:gd name="connsiteX25" fmla="*/ 376119 w 1072976"/>
              <a:gd name="connsiteY25" fmla="*/ 1967345 h 4364181"/>
              <a:gd name="connsiteX26" fmla="*/ 403828 w 1072976"/>
              <a:gd name="connsiteY26" fmla="*/ 2050472 h 4364181"/>
              <a:gd name="connsiteX27" fmla="*/ 431537 w 1072976"/>
              <a:gd name="connsiteY27" fmla="*/ 2175163 h 4364181"/>
              <a:gd name="connsiteX28" fmla="*/ 445392 w 1072976"/>
              <a:gd name="connsiteY28" fmla="*/ 2230581 h 4364181"/>
              <a:gd name="connsiteX29" fmla="*/ 473101 w 1072976"/>
              <a:gd name="connsiteY29" fmla="*/ 2258291 h 4364181"/>
              <a:gd name="connsiteX30" fmla="*/ 528519 w 1072976"/>
              <a:gd name="connsiteY30" fmla="*/ 2355272 h 4364181"/>
              <a:gd name="connsiteX31" fmla="*/ 570083 w 1072976"/>
              <a:gd name="connsiteY31" fmla="*/ 2369127 h 4364181"/>
              <a:gd name="connsiteX32" fmla="*/ 722483 w 1072976"/>
              <a:gd name="connsiteY32" fmla="*/ 2466109 h 4364181"/>
              <a:gd name="connsiteX33" fmla="*/ 805610 w 1072976"/>
              <a:gd name="connsiteY33" fmla="*/ 2493818 h 4364181"/>
              <a:gd name="connsiteX34" fmla="*/ 861028 w 1072976"/>
              <a:gd name="connsiteY34" fmla="*/ 2521527 h 4364181"/>
              <a:gd name="connsiteX35" fmla="*/ 930301 w 1072976"/>
              <a:gd name="connsiteY35" fmla="*/ 2549236 h 4364181"/>
              <a:gd name="connsiteX36" fmla="*/ 971864 w 1072976"/>
              <a:gd name="connsiteY36" fmla="*/ 2563091 h 4364181"/>
              <a:gd name="connsiteX37" fmla="*/ 1013428 w 1072976"/>
              <a:gd name="connsiteY37" fmla="*/ 2590800 h 4364181"/>
              <a:gd name="connsiteX38" fmla="*/ 1027283 w 1072976"/>
              <a:gd name="connsiteY38" fmla="*/ 2646218 h 4364181"/>
              <a:gd name="connsiteX39" fmla="*/ 1054992 w 1072976"/>
              <a:gd name="connsiteY39" fmla="*/ 2687781 h 4364181"/>
              <a:gd name="connsiteX40" fmla="*/ 1068846 w 1072976"/>
              <a:gd name="connsiteY40" fmla="*/ 3172691 h 4364181"/>
              <a:gd name="connsiteX41" fmla="*/ 1041137 w 1072976"/>
              <a:gd name="connsiteY41" fmla="*/ 3311236 h 4364181"/>
              <a:gd name="connsiteX42" fmla="*/ 1027283 w 1072976"/>
              <a:gd name="connsiteY42" fmla="*/ 3352800 h 4364181"/>
              <a:gd name="connsiteX43" fmla="*/ 1013428 w 1072976"/>
              <a:gd name="connsiteY43" fmla="*/ 3422072 h 4364181"/>
              <a:gd name="connsiteX44" fmla="*/ 971864 w 1072976"/>
              <a:gd name="connsiteY44" fmla="*/ 3463636 h 4364181"/>
              <a:gd name="connsiteX45" fmla="*/ 916446 w 1072976"/>
              <a:gd name="connsiteY45" fmla="*/ 3546763 h 4364181"/>
              <a:gd name="connsiteX46" fmla="*/ 888737 w 1072976"/>
              <a:gd name="connsiteY46" fmla="*/ 3629891 h 4364181"/>
              <a:gd name="connsiteX47" fmla="*/ 861028 w 1072976"/>
              <a:gd name="connsiteY47" fmla="*/ 3671454 h 4364181"/>
              <a:gd name="connsiteX48" fmla="*/ 833319 w 1072976"/>
              <a:gd name="connsiteY48" fmla="*/ 3754581 h 4364181"/>
              <a:gd name="connsiteX49" fmla="*/ 805610 w 1072976"/>
              <a:gd name="connsiteY49" fmla="*/ 3782291 h 4364181"/>
              <a:gd name="connsiteX50" fmla="*/ 777901 w 1072976"/>
              <a:gd name="connsiteY50" fmla="*/ 3837709 h 4364181"/>
              <a:gd name="connsiteX51" fmla="*/ 722483 w 1072976"/>
              <a:gd name="connsiteY51" fmla="*/ 3920836 h 4364181"/>
              <a:gd name="connsiteX52" fmla="*/ 722483 w 1072976"/>
              <a:gd name="connsiteY52" fmla="*/ 4211781 h 4364181"/>
              <a:gd name="connsiteX53" fmla="*/ 750192 w 1072976"/>
              <a:gd name="connsiteY53" fmla="*/ 4253345 h 4364181"/>
              <a:gd name="connsiteX54" fmla="*/ 833319 w 1072976"/>
              <a:gd name="connsiteY54" fmla="*/ 4294909 h 4364181"/>
              <a:gd name="connsiteX55" fmla="*/ 847173 w 1072976"/>
              <a:gd name="connsiteY55" fmla="*/ 4336472 h 4364181"/>
              <a:gd name="connsiteX56" fmla="*/ 874883 w 1072976"/>
              <a:gd name="connsiteY56" fmla="*/ 4364181 h 4364181"/>
              <a:gd name="connsiteX57" fmla="*/ 874883 w 1072976"/>
              <a:gd name="connsiteY57" fmla="*/ 4322618 h 436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72976" h="4364181">
                <a:moveTo>
                  <a:pt x="265283" y="0"/>
                </a:moveTo>
                <a:cubicBezTo>
                  <a:pt x="272463" y="165139"/>
                  <a:pt x="254694" y="246411"/>
                  <a:pt x="292992" y="374072"/>
                </a:cubicBezTo>
                <a:cubicBezTo>
                  <a:pt x="301385" y="402048"/>
                  <a:pt x="311465" y="429491"/>
                  <a:pt x="320701" y="457200"/>
                </a:cubicBezTo>
                <a:lnTo>
                  <a:pt x="334555" y="498763"/>
                </a:lnTo>
                <a:lnTo>
                  <a:pt x="348410" y="540327"/>
                </a:lnTo>
                <a:cubicBezTo>
                  <a:pt x="343141" y="566671"/>
                  <a:pt x="334901" y="622764"/>
                  <a:pt x="320701" y="651163"/>
                </a:cubicBezTo>
                <a:cubicBezTo>
                  <a:pt x="313254" y="666056"/>
                  <a:pt x="305994" y="682325"/>
                  <a:pt x="292992" y="692727"/>
                </a:cubicBezTo>
                <a:cubicBezTo>
                  <a:pt x="281588" y="701850"/>
                  <a:pt x="265283" y="701963"/>
                  <a:pt x="251428" y="706581"/>
                </a:cubicBezTo>
                <a:cubicBezTo>
                  <a:pt x="242192" y="715818"/>
                  <a:pt x="234920" y="727570"/>
                  <a:pt x="223719" y="734291"/>
                </a:cubicBezTo>
                <a:cubicBezTo>
                  <a:pt x="211196" y="741805"/>
                  <a:pt x="190643" y="736261"/>
                  <a:pt x="182155" y="748145"/>
                </a:cubicBezTo>
                <a:cubicBezTo>
                  <a:pt x="165178" y="771912"/>
                  <a:pt x="163682" y="803563"/>
                  <a:pt x="154446" y="831272"/>
                </a:cubicBezTo>
                <a:lnTo>
                  <a:pt x="112883" y="955963"/>
                </a:lnTo>
                <a:cubicBezTo>
                  <a:pt x="108265" y="969818"/>
                  <a:pt x="101892" y="983206"/>
                  <a:pt x="99028" y="997527"/>
                </a:cubicBezTo>
                <a:lnTo>
                  <a:pt x="85173" y="1066800"/>
                </a:lnTo>
                <a:cubicBezTo>
                  <a:pt x="89791" y="1126836"/>
                  <a:pt x="91559" y="1187160"/>
                  <a:pt x="99028" y="1246909"/>
                </a:cubicBezTo>
                <a:cubicBezTo>
                  <a:pt x="100839" y="1261400"/>
                  <a:pt x="112883" y="1273868"/>
                  <a:pt x="112883" y="1288472"/>
                </a:cubicBezTo>
                <a:cubicBezTo>
                  <a:pt x="112883" y="1316564"/>
                  <a:pt x="105841" y="1344347"/>
                  <a:pt x="99028" y="1371600"/>
                </a:cubicBezTo>
                <a:cubicBezTo>
                  <a:pt x="91944" y="1399936"/>
                  <a:pt x="80555" y="1427018"/>
                  <a:pt x="71319" y="1454727"/>
                </a:cubicBezTo>
                <a:cubicBezTo>
                  <a:pt x="66701" y="1468582"/>
                  <a:pt x="65565" y="1484140"/>
                  <a:pt x="57464" y="1496291"/>
                </a:cubicBezTo>
                <a:lnTo>
                  <a:pt x="29755" y="1537854"/>
                </a:lnTo>
                <a:cubicBezTo>
                  <a:pt x="20519" y="1565563"/>
                  <a:pt x="103" y="1591838"/>
                  <a:pt x="2046" y="1620981"/>
                </a:cubicBezTo>
                <a:cubicBezTo>
                  <a:pt x="6664" y="1690254"/>
                  <a:pt x="0" y="1761219"/>
                  <a:pt x="15901" y="1828800"/>
                </a:cubicBezTo>
                <a:cubicBezTo>
                  <a:pt x="19715" y="1845008"/>
                  <a:pt x="42846" y="1848536"/>
                  <a:pt x="57464" y="1856509"/>
                </a:cubicBezTo>
                <a:cubicBezTo>
                  <a:pt x="97886" y="1878557"/>
                  <a:pt x="158627" y="1912972"/>
                  <a:pt x="209864" y="1925781"/>
                </a:cubicBezTo>
                <a:cubicBezTo>
                  <a:pt x="232709" y="1931492"/>
                  <a:pt x="256149" y="1934527"/>
                  <a:pt x="279137" y="1939636"/>
                </a:cubicBezTo>
                <a:cubicBezTo>
                  <a:pt x="331322" y="1951233"/>
                  <a:pt x="329837" y="1951918"/>
                  <a:pt x="376119" y="1967345"/>
                </a:cubicBezTo>
                <a:cubicBezTo>
                  <a:pt x="385355" y="1995054"/>
                  <a:pt x="399026" y="2021662"/>
                  <a:pt x="403828" y="2050472"/>
                </a:cubicBezTo>
                <a:cubicBezTo>
                  <a:pt x="428830" y="2200481"/>
                  <a:pt x="404253" y="2079670"/>
                  <a:pt x="431537" y="2175163"/>
                </a:cubicBezTo>
                <a:cubicBezTo>
                  <a:pt x="436768" y="2193472"/>
                  <a:pt x="436877" y="2213550"/>
                  <a:pt x="445392" y="2230581"/>
                </a:cubicBezTo>
                <a:cubicBezTo>
                  <a:pt x="451234" y="2242264"/>
                  <a:pt x="465855" y="2247422"/>
                  <a:pt x="473101" y="2258291"/>
                </a:cubicBezTo>
                <a:cubicBezTo>
                  <a:pt x="484789" y="2275824"/>
                  <a:pt x="508273" y="2339076"/>
                  <a:pt x="528519" y="2355272"/>
                </a:cubicBezTo>
                <a:cubicBezTo>
                  <a:pt x="539923" y="2364395"/>
                  <a:pt x="556228" y="2364509"/>
                  <a:pt x="570083" y="2369127"/>
                </a:cubicBezTo>
                <a:cubicBezTo>
                  <a:pt x="619251" y="2406004"/>
                  <a:pt x="664718" y="2443003"/>
                  <a:pt x="722483" y="2466109"/>
                </a:cubicBezTo>
                <a:cubicBezTo>
                  <a:pt x="749602" y="2476956"/>
                  <a:pt x="779486" y="2480756"/>
                  <a:pt x="805610" y="2493818"/>
                </a:cubicBezTo>
                <a:cubicBezTo>
                  <a:pt x="824083" y="2503054"/>
                  <a:pt x="842155" y="2513139"/>
                  <a:pt x="861028" y="2521527"/>
                </a:cubicBezTo>
                <a:cubicBezTo>
                  <a:pt x="883754" y="2531628"/>
                  <a:pt x="907015" y="2540504"/>
                  <a:pt x="930301" y="2549236"/>
                </a:cubicBezTo>
                <a:cubicBezTo>
                  <a:pt x="943975" y="2554364"/>
                  <a:pt x="958802" y="2556560"/>
                  <a:pt x="971864" y="2563091"/>
                </a:cubicBezTo>
                <a:cubicBezTo>
                  <a:pt x="986757" y="2570538"/>
                  <a:pt x="999573" y="2581564"/>
                  <a:pt x="1013428" y="2590800"/>
                </a:cubicBezTo>
                <a:cubicBezTo>
                  <a:pt x="1018046" y="2609273"/>
                  <a:pt x="1019782" y="2628716"/>
                  <a:pt x="1027283" y="2646218"/>
                </a:cubicBezTo>
                <a:cubicBezTo>
                  <a:pt x="1033842" y="2661523"/>
                  <a:pt x="1053682" y="2671182"/>
                  <a:pt x="1054992" y="2687781"/>
                </a:cubicBezTo>
                <a:cubicBezTo>
                  <a:pt x="1067718" y="2848982"/>
                  <a:pt x="1064228" y="3011054"/>
                  <a:pt x="1068846" y="3172691"/>
                </a:cubicBezTo>
                <a:cubicBezTo>
                  <a:pt x="1037547" y="3266591"/>
                  <a:pt x="1072976" y="3152040"/>
                  <a:pt x="1041137" y="3311236"/>
                </a:cubicBezTo>
                <a:cubicBezTo>
                  <a:pt x="1038273" y="3325556"/>
                  <a:pt x="1030825" y="3338632"/>
                  <a:pt x="1027283" y="3352800"/>
                </a:cubicBezTo>
                <a:cubicBezTo>
                  <a:pt x="1021572" y="3375645"/>
                  <a:pt x="1023959" y="3401010"/>
                  <a:pt x="1013428" y="3422072"/>
                </a:cubicBezTo>
                <a:cubicBezTo>
                  <a:pt x="1004665" y="3439597"/>
                  <a:pt x="983893" y="3448170"/>
                  <a:pt x="971864" y="3463636"/>
                </a:cubicBezTo>
                <a:cubicBezTo>
                  <a:pt x="951418" y="3489923"/>
                  <a:pt x="916446" y="3546763"/>
                  <a:pt x="916446" y="3546763"/>
                </a:cubicBezTo>
                <a:cubicBezTo>
                  <a:pt x="907210" y="3574472"/>
                  <a:pt x="904939" y="3605588"/>
                  <a:pt x="888737" y="3629891"/>
                </a:cubicBezTo>
                <a:cubicBezTo>
                  <a:pt x="879501" y="3643745"/>
                  <a:pt x="867791" y="3656238"/>
                  <a:pt x="861028" y="3671454"/>
                </a:cubicBezTo>
                <a:cubicBezTo>
                  <a:pt x="849166" y="3698144"/>
                  <a:pt x="853972" y="3733928"/>
                  <a:pt x="833319" y="3754581"/>
                </a:cubicBezTo>
                <a:cubicBezTo>
                  <a:pt x="824083" y="3763818"/>
                  <a:pt x="812856" y="3771422"/>
                  <a:pt x="805610" y="3782291"/>
                </a:cubicBezTo>
                <a:cubicBezTo>
                  <a:pt x="794154" y="3799475"/>
                  <a:pt x="788527" y="3819999"/>
                  <a:pt x="777901" y="3837709"/>
                </a:cubicBezTo>
                <a:cubicBezTo>
                  <a:pt x="760767" y="3866265"/>
                  <a:pt x="722483" y="3920836"/>
                  <a:pt x="722483" y="3920836"/>
                </a:cubicBezTo>
                <a:cubicBezTo>
                  <a:pt x="693065" y="4038503"/>
                  <a:pt x="693005" y="4015263"/>
                  <a:pt x="722483" y="4211781"/>
                </a:cubicBezTo>
                <a:cubicBezTo>
                  <a:pt x="724953" y="4228248"/>
                  <a:pt x="738418" y="4241571"/>
                  <a:pt x="750192" y="4253345"/>
                </a:cubicBezTo>
                <a:cubicBezTo>
                  <a:pt x="777049" y="4280202"/>
                  <a:pt x="799515" y="4283641"/>
                  <a:pt x="833319" y="4294909"/>
                </a:cubicBezTo>
                <a:cubicBezTo>
                  <a:pt x="837937" y="4308763"/>
                  <a:pt x="839659" y="4323949"/>
                  <a:pt x="847173" y="4336472"/>
                </a:cubicBezTo>
                <a:cubicBezTo>
                  <a:pt x="853894" y="4347673"/>
                  <a:pt x="874883" y="4364181"/>
                  <a:pt x="874883" y="4364181"/>
                </a:cubicBezTo>
                <a:lnTo>
                  <a:pt x="874883" y="4322618"/>
                </a:lnTo>
              </a:path>
            </a:pathLst>
          </a:cu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85786" y="1357298"/>
            <a:ext cx="357190" cy="1588"/>
          </a:xfrm>
          <a:prstGeom prst="line">
            <a:avLst/>
          </a:prstGeom>
          <a:ln w="984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143372" y="1357298"/>
            <a:ext cx="357190" cy="1588"/>
          </a:xfrm>
          <a:prstGeom prst="line">
            <a:avLst/>
          </a:prstGeom>
          <a:ln w="984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642910" y="2214554"/>
            <a:ext cx="2111785" cy="3948553"/>
          </a:xfrm>
          <a:custGeom>
            <a:avLst/>
            <a:gdLst>
              <a:gd name="connsiteX0" fmla="*/ 0 w 2111785"/>
              <a:gd name="connsiteY0" fmla="*/ 27710 h 4114800"/>
              <a:gd name="connsiteX1" fmla="*/ 207818 w 2111785"/>
              <a:gd name="connsiteY1" fmla="*/ 0 h 4114800"/>
              <a:gd name="connsiteX2" fmla="*/ 706581 w 2111785"/>
              <a:gd name="connsiteY2" fmla="*/ 13855 h 4114800"/>
              <a:gd name="connsiteX3" fmla="*/ 734290 w 2111785"/>
              <a:gd name="connsiteY3" fmla="*/ 55419 h 4114800"/>
              <a:gd name="connsiteX4" fmla="*/ 748145 w 2111785"/>
              <a:gd name="connsiteY4" fmla="*/ 96982 h 4114800"/>
              <a:gd name="connsiteX5" fmla="*/ 789709 w 2111785"/>
              <a:gd name="connsiteY5" fmla="*/ 110837 h 4114800"/>
              <a:gd name="connsiteX6" fmla="*/ 775854 w 2111785"/>
              <a:gd name="connsiteY6" fmla="*/ 387928 h 4114800"/>
              <a:gd name="connsiteX7" fmla="*/ 720436 w 2111785"/>
              <a:gd name="connsiteY7" fmla="*/ 471055 h 4114800"/>
              <a:gd name="connsiteX8" fmla="*/ 678872 w 2111785"/>
              <a:gd name="connsiteY8" fmla="*/ 595746 h 4114800"/>
              <a:gd name="connsiteX9" fmla="*/ 665018 w 2111785"/>
              <a:gd name="connsiteY9" fmla="*/ 637310 h 4114800"/>
              <a:gd name="connsiteX10" fmla="*/ 651163 w 2111785"/>
              <a:gd name="connsiteY10" fmla="*/ 692728 h 4114800"/>
              <a:gd name="connsiteX11" fmla="*/ 665018 w 2111785"/>
              <a:gd name="connsiteY11" fmla="*/ 1011382 h 4114800"/>
              <a:gd name="connsiteX12" fmla="*/ 692727 w 2111785"/>
              <a:gd name="connsiteY12" fmla="*/ 1094510 h 4114800"/>
              <a:gd name="connsiteX13" fmla="*/ 762000 w 2111785"/>
              <a:gd name="connsiteY13" fmla="*/ 1149928 h 4114800"/>
              <a:gd name="connsiteX14" fmla="*/ 817418 w 2111785"/>
              <a:gd name="connsiteY14" fmla="*/ 1316182 h 4114800"/>
              <a:gd name="connsiteX15" fmla="*/ 858981 w 2111785"/>
              <a:gd name="connsiteY15" fmla="*/ 1413164 h 4114800"/>
              <a:gd name="connsiteX16" fmla="*/ 900545 w 2111785"/>
              <a:gd name="connsiteY16" fmla="*/ 1427019 h 4114800"/>
              <a:gd name="connsiteX17" fmla="*/ 914400 w 2111785"/>
              <a:gd name="connsiteY17" fmla="*/ 1468582 h 4114800"/>
              <a:gd name="connsiteX18" fmla="*/ 997527 w 2111785"/>
              <a:gd name="connsiteY18" fmla="*/ 1524000 h 4114800"/>
              <a:gd name="connsiteX19" fmla="*/ 1011381 w 2111785"/>
              <a:gd name="connsiteY19" fmla="*/ 1565564 h 4114800"/>
              <a:gd name="connsiteX20" fmla="*/ 1094509 w 2111785"/>
              <a:gd name="connsiteY20" fmla="*/ 1593273 h 4114800"/>
              <a:gd name="connsiteX21" fmla="*/ 1191490 w 2111785"/>
              <a:gd name="connsiteY21" fmla="*/ 1620982 h 4114800"/>
              <a:gd name="connsiteX22" fmla="*/ 1302327 w 2111785"/>
              <a:gd name="connsiteY22" fmla="*/ 1717964 h 4114800"/>
              <a:gd name="connsiteX23" fmla="*/ 1343890 w 2111785"/>
              <a:gd name="connsiteY23" fmla="*/ 1731819 h 4114800"/>
              <a:gd name="connsiteX24" fmla="*/ 1357745 w 2111785"/>
              <a:gd name="connsiteY24" fmla="*/ 2493819 h 4114800"/>
              <a:gd name="connsiteX25" fmla="*/ 1427018 w 2111785"/>
              <a:gd name="connsiteY25" fmla="*/ 2604655 h 4114800"/>
              <a:gd name="connsiteX26" fmla="*/ 1468581 w 2111785"/>
              <a:gd name="connsiteY26" fmla="*/ 2687782 h 4114800"/>
              <a:gd name="connsiteX27" fmla="*/ 1510145 w 2111785"/>
              <a:gd name="connsiteY27" fmla="*/ 2770910 h 4114800"/>
              <a:gd name="connsiteX28" fmla="*/ 1551709 w 2111785"/>
              <a:gd name="connsiteY28" fmla="*/ 2812473 h 4114800"/>
              <a:gd name="connsiteX29" fmla="*/ 1634836 w 2111785"/>
              <a:gd name="connsiteY29" fmla="*/ 2923310 h 4114800"/>
              <a:gd name="connsiteX30" fmla="*/ 1648690 w 2111785"/>
              <a:gd name="connsiteY30" fmla="*/ 2978728 h 4114800"/>
              <a:gd name="connsiteX31" fmla="*/ 1662545 w 2111785"/>
              <a:gd name="connsiteY31" fmla="*/ 3061855 h 4114800"/>
              <a:gd name="connsiteX32" fmla="*/ 1690254 w 2111785"/>
              <a:gd name="connsiteY32" fmla="*/ 3144982 h 4114800"/>
              <a:gd name="connsiteX33" fmla="*/ 1704109 w 2111785"/>
              <a:gd name="connsiteY33" fmla="*/ 3214255 h 4114800"/>
              <a:gd name="connsiteX34" fmla="*/ 1731818 w 2111785"/>
              <a:gd name="connsiteY34" fmla="*/ 3297382 h 4114800"/>
              <a:gd name="connsiteX35" fmla="*/ 1745672 w 2111785"/>
              <a:gd name="connsiteY35" fmla="*/ 3338946 h 4114800"/>
              <a:gd name="connsiteX36" fmla="*/ 1787236 w 2111785"/>
              <a:gd name="connsiteY36" fmla="*/ 3463637 h 4114800"/>
              <a:gd name="connsiteX37" fmla="*/ 1801090 w 2111785"/>
              <a:gd name="connsiteY37" fmla="*/ 3505200 h 4114800"/>
              <a:gd name="connsiteX38" fmla="*/ 1828800 w 2111785"/>
              <a:gd name="connsiteY38" fmla="*/ 3532910 h 4114800"/>
              <a:gd name="connsiteX39" fmla="*/ 1884218 w 2111785"/>
              <a:gd name="connsiteY39" fmla="*/ 3657600 h 4114800"/>
              <a:gd name="connsiteX40" fmla="*/ 1939636 w 2111785"/>
              <a:gd name="connsiteY40" fmla="*/ 3740728 h 4114800"/>
              <a:gd name="connsiteX41" fmla="*/ 1953490 w 2111785"/>
              <a:gd name="connsiteY41" fmla="*/ 3782291 h 4114800"/>
              <a:gd name="connsiteX42" fmla="*/ 2022763 w 2111785"/>
              <a:gd name="connsiteY42" fmla="*/ 3796146 h 4114800"/>
              <a:gd name="connsiteX43" fmla="*/ 2064327 w 2111785"/>
              <a:gd name="connsiteY43" fmla="*/ 3810000 h 4114800"/>
              <a:gd name="connsiteX44" fmla="*/ 2078181 w 2111785"/>
              <a:gd name="connsiteY44" fmla="*/ 3879273 h 4114800"/>
              <a:gd name="connsiteX45" fmla="*/ 2078181 w 2111785"/>
              <a:gd name="connsiteY45" fmla="*/ 3990110 h 4114800"/>
              <a:gd name="connsiteX46" fmla="*/ 2036618 w 2111785"/>
              <a:gd name="connsiteY46" fmla="*/ 4003964 h 4114800"/>
              <a:gd name="connsiteX47" fmla="*/ 1995054 w 2111785"/>
              <a:gd name="connsiteY47" fmla="*/ 4031673 h 4114800"/>
              <a:gd name="connsiteX48" fmla="*/ 1911927 w 2111785"/>
              <a:gd name="connsiteY48" fmla="*/ 4059382 h 4114800"/>
              <a:gd name="connsiteX49" fmla="*/ 1898072 w 2111785"/>
              <a:gd name="connsiteY49" fmla="*/ 4114800 h 4114800"/>
              <a:gd name="connsiteX50" fmla="*/ 1898072 w 2111785"/>
              <a:gd name="connsiteY50" fmla="*/ 4031673 h 411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11785" h="4114800">
                <a:moveTo>
                  <a:pt x="0" y="27710"/>
                </a:moveTo>
                <a:cubicBezTo>
                  <a:pt x="23917" y="24293"/>
                  <a:pt x="189911" y="0"/>
                  <a:pt x="207818" y="0"/>
                </a:cubicBezTo>
                <a:cubicBezTo>
                  <a:pt x="374136" y="0"/>
                  <a:pt x="540327" y="9237"/>
                  <a:pt x="706581" y="13855"/>
                </a:cubicBezTo>
                <a:cubicBezTo>
                  <a:pt x="715817" y="27710"/>
                  <a:pt x="726843" y="40526"/>
                  <a:pt x="734290" y="55419"/>
                </a:cubicBezTo>
                <a:cubicBezTo>
                  <a:pt x="740821" y="68481"/>
                  <a:pt x="737818" y="86656"/>
                  <a:pt x="748145" y="96982"/>
                </a:cubicBezTo>
                <a:cubicBezTo>
                  <a:pt x="758472" y="107309"/>
                  <a:pt x="775854" y="106219"/>
                  <a:pt x="789709" y="110837"/>
                </a:cubicBezTo>
                <a:cubicBezTo>
                  <a:pt x="785091" y="203201"/>
                  <a:pt x="793319" y="297113"/>
                  <a:pt x="775854" y="387928"/>
                </a:cubicBezTo>
                <a:cubicBezTo>
                  <a:pt x="769565" y="420631"/>
                  <a:pt x="730967" y="439462"/>
                  <a:pt x="720436" y="471055"/>
                </a:cubicBezTo>
                <a:lnTo>
                  <a:pt x="678872" y="595746"/>
                </a:lnTo>
                <a:cubicBezTo>
                  <a:pt x="674254" y="609601"/>
                  <a:pt x="668560" y="623142"/>
                  <a:pt x="665018" y="637310"/>
                </a:cubicBezTo>
                <a:lnTo>
                  <a:pt x="651163" y="692728"/>
                </a:lnTo>
                <a:cubicBezTo>
                  <a:pt x="655781" y="798946"/>
                  <a:pt x="654078" y="905628"/>
                  <a:pt x="665018" y="1011382"/>
                </a:cubicBezTo>
                <a:cubicBezTo>
                  <a:pt x="668024" y="1040435"/>
                  <a:pt x="668424" y="1078308"/>
                  <a:pt x="692727" y="1094510"/>
                </a:cubicBezTo>
                <a:cubicBezTo>
                  <a:pt x="745159" y="1129465"/>
                  <a:pt x="722516" y="1110445"/>
                  <a:pt x="762000" y="1149928"/>
                </a:cubicBezTo>
                <a:lnTo>
                  <a:pt x="817418" y="1316182"/>
                </a:lnTo>
                <a:cubicBezTo>
                  <a:pt x="825698" y="1341023"/>
                  <a:pt x="841859" y="1396042"/>
                  <a:pt x="858981" y="1413164"/>
                </a:cubicBezTo>
                <a:cubicBezTo>
                  <a:pt x="869308" y="1423491"/>
                  <a:pt x="886690" y="1422401"/>
                  <a:pt x="900545" y="1427019"/>
                </a:cubicBezTo>
                <a:cubicBezTo>
                  <a:pt x="905163" y="1440873"/>
                  <a:pt x="904073" y="1458256"/>
                  <a:pt x="914400" y="1468582"/>
                </a:cubicBezTo>
                <a:cubicBezTo>
                  <a:pt x="937948" y="1492130"/>
                  <a:pt x="997527" y="1524000"/>
                  <a:pt x="997527" y="1524000"/>
                </a:cubicBezTo>
                <a:cubicBezTo>
                  <a:pt x="1002145" y="1537855"/>
                  <a:pt x="999497" y="1557076"/>
                  <a:pt x="1011381" y="1565564"/>
                </a:cubicBezTo>
                <a:cubicBezTo>
                  <a:pt x="1035149" y="1582541"/>
                  <a:pt x="1066533" y="1584880"/>
                  <a:pt x="1094509" y="1593273"/>
                </a:cubicBezTo>
                <a:cubicBezTo>
                  <a:pt x="1268487" y="1645467"/>
                  <a:pt x="1051799" y="1574419"/>
                  <a:pt x="1191490" y="1620982"/>
                </a:cubicBezTo>
                <a:cubicBezTo>
                  <a:pt x="1227607" y="1657099"/>
                  <a:pt x="1256502" y="1695051"/>
                  <a:pt x="1302327" y="1717964"/>
                </a:cubicBezTo>
                <a:cubicBezTo>
                  <a:pt x="1315389" y="1724495"/>
                  <a:pt x="1330036" y="1727201"/>
                  <a:pt x="1343890" y="1731819"/>
                </a:cubicBezTo>
                <a:cubicBezTo>
                  <a:pt x="1348508" y="1985819"/>
                  <a:pt x="1345266" y="2240084"/>
                  <a:pt x="1357745" y="2493819"/>
                </a:cubicBezTo>
                <a:cubicBezTo>
                  <a:pt x="1361657" y="2573368"/>
                  <a:pt x="1377720" y="2571790"/>
                  <a:pt x="1427018" y="2604655"/>
                </a:cubicBezTo>
                <a:cubicBezTo>
                  <a:pt x="1461838" y="2709121"/>
                  <a:pt x="1414869" y="2580360"/>
                  <a:pt x="1468581" y="2687782"/>
                </a:cubicBezTo>
                <a:cubicBezTo>
                  <a:pt x="1499823" y="2750265"/>
                  <a:pt x="1460515" y="2711355"/>
                  <a:pt x="1510145" y="2770910"/>
                </a:cubicBezTo>
                <a:cubicBezTo>
                  <a:pt x="1522688" y="2785962"/>
                  <a:pt x="1539680" y="2797007"/>
                  <a:pt x="1551709" y="2812473"/>
                </a:cubicBezTo>
                <a:cubicBezTo>
                  <a:pt x="1661381" y="2953478"/>
                  <a:pt x="1565141" y="2853612"/>
                  <a:pt x="1634836" y="2923310"/>
                </a:cubicBezTo>
                <a:cubicBezTo>
                  <a:pt x="1639454" y="2941783"/>
                  <a:pt x="1644956" y="2960057"/>
                  <a:pt x="1648690" y="2978728"/>
                </a:cubicBezTo>
                <a:cubicBezTo>
                  <a:pt x="1654199" y="3006274"/>
                  <a:pt x="1655732" y="3034603"/>
                  <a:pt x="1662545" y="3061855"/>
                </a:cubicBezTo>
                <a:cubicBezTo>
                  <a:pt x="1669629" y="3090191"/>
                  <a:pt x="1684526" y="3116341"/>
                  <a:pt x="1690254" y="3144982"/>
                </a:cubicBezTo>
                <a:cubicBezTo>
                  <a:pt x="1694872" y="3168073"/>
                  <a:pt x="1697913" y="3191536"/>
                  <a:pt x="1704109" y="3214255"/>
                </a:cubicBezTo>
                <a:cubicBezTo>
                  <a:pt x="1711794" y="3242434"/>
                  <a:pt x="1722582" y="3269673"/>
                  <a:pt x="1731818" y="3297382"/>
                </a:cubicBezTo>
                <a:lnTo>
                  <a:pt x="1745672" y="3338946"/>
                </a:lnTo>
                <a:lnTo>
                  <a:pt x="1787236" y="3463637"/>
                </a:lnTo>
                <a:cubicBezTo>
                  <a:pt x="1791854" y="3477491"/>
                  <a:pt x="1790764" y="3494874"/>
                  <a:pt x="1801090" y="3505200"/>
                </a:cubicBezTo>
                <a:lnTo>
                  <a:pt x="1828800" y="3532910"/>
                </a:lnTo>
                <a:cubicBezTo>
                  <a:pt x="1861774" y="3631833"/>
                  <a:pt x="1840307" y="3591735"/>
                  <a:pt x="1884218" y="3657600"/>
                </a:cubicBezTo>
                <a:cubicBezTo>
                  <a:pt x="1917159" y="3756427"/>
                  <a:pt x="1870450" y="3636949"/>
                  <a:pt x="1939636" y="3740728"/>
                </a:cubicBezTo>
                <a:cubicBezTo>
                  <a:pt x="1947737" y="3752879"/>
                  <a:pt x="1941339" y="3774190"/>
                  <a:pt x="1953490" y="3782291"/>
                </a:cubicBezTo>
                <a:cubicBezTo>
                  <a:pt x="1973083" y="3795353"/>
                  <a:pt x="1999918" y="3790435"/>
                  <a:pt x="2022763" y="3796146"/>
                </a:cubicBezTo>
                <a:cubicBezTo>
                  <a:pt x="2036931" y="3799688"/>
                  <a:pt x="2050472" y="3805382"/>
                  <a:pt x="2064327" y="3810000"/>
                </a:cubicBezTo>
                <a:cubicBezTo>
                  <a:pt x="2068945" y="3833091"/>
                  <a:pt x="2072470" y="3856428"/>
                  <a:pt x="2078181" y="3879273"/>
                </a:cubicBezTo>
                <a:cubicBezTo>
                  <a:pt x="2089011" y="3922595"/>
                  <a:pt x="2111785" y="3939704"/>
                  <a:pt x="2078181" y="3990110"/>
                </a:cubicBezTo>
                <a:cubicBezTo>
                  <a:pt x="2070080" y="4002261"/>
                  <a:pt x="2050472" y="3999346"/>
                  <a:pt x="2036618" y="4003964"/>
                </a:cubicBezTo>
                <a:cubicBezTo>
                  <a:pt x="2022763" y="4013200"/>
                  <a:pt x="2010270" y="4024910"/>
                  <a:pt x="1995054" y="4031673"/>
                </a:cubicBezTo>
                <a:cubicBezTo>
                  <a:pt x="1968364" y="4043535"/>
                  <a:pt x="1911927" y="4059382"/>
                  <a:pt x="1911927" y="4059382"/>
                </a:cubicBezTo>
                <a:cubicBezTo>
                  <a:pt x="1896612" y="4105327"/>
                  <a:pt x="1898072" y="4086342"/>
                  <a:pt x="1898072" y="4114800"/>
                </a:cubicBezTo>
                <a:lnTo>
                  <a:pt x="1898072" y="4031673"/>
                </a:lnTo>
              </a:path>
            </a:pathLst>
          </a:cu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4" name="Овал 13">
            <a:hlinkClick r:id="" action="ppaction://hlinkshowjump?jump=firs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0"/>
          <a:ext cx="857256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 descr="Строение вулкана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0"/>
          <a:stretch>
            <a:fillRect/>
          </a:stretch>
        </p:blipFill>
        <p:spPr bwMode="auto">
          <a:xfrm>
            <a:off x="1214414" y="1428736"/>
            <a:ext cx="6572296" cy="4929222"/>
          </a:xfrm>
          <a:prstGeom prst="rect">
            <a:avLst/>
          </a:prstGeom>
        </p:spPr>
      </p:pic>
      <p:sp>
        <p:nvSpPr>
          <p:cNvPr id="4" name="Овал 3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 useBgFill="1">
        <p:nvSpPr>
          <p:cNvPr id="5" name="TextBox 4"/>
          <p:cNvSpPr txBox="1"/>
          <p:nvPr/>
        </p:nvSpPr>
        <p:spPr>
          <a:xfrm>
            <a:off x="214282" y="1285860"/>
            <a:ext cx="1928826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dirty="0" smtClean="0"/>
              <a:t>Излившаяся магма на поверхность.</a:t>
            </a:r>
            <a:endParaRPr lang="ru-RU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1571604" y="2428868"/>
            <a:ext cx="857256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Лава</a:t>
            </a:r>
            <a:endParaRPr lang="ru-RU" b="1" dirty="0">
              <a:solidFill>
                <a:srgbClr val="FF0000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2428860" y="2000240"/>
            <a:ext cx="100013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Кратер</a:t>
            </a:r>
            <a:endParaRPr lang="ru-RU" b="1" dirty="0">
              <a:solidFill>
                <a:srgbClr val="FF0000"/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4429124" y="2500306"/>
            <a:ext cx="100013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Жерло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5643578"/>
            <a:ext cx="1000132" cy="584775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Очаг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магмы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 useBgFill="1">
        <p:nvSpPr>
          <p:cNvPr id="10" name="Полилиния 9"/>
          <p:cNvSpPr/>
          <p:nvPr/>
        </p:nvSpPr>
        <p:spPr>
          <a:xfrm>
            <a:off x="5148103" y="1267315"/>
            <a:ext cx="3046860" cy="1766830"/>
          </a:xfrm>
          <a:custGeom>
            <a:avLst/>
            <a:gdLst>
              <a:gd name="connsiteX0" fmla="*/ 2859824 w 3046860"/>
              <a:gd name="connsiteY0" fmla="*/ 76576 h 1766830"/>
              <a:gd name="connsiteX1" fmla="*/ 1709897 w 3046860"/>
              <a:gd name="connsiteY1" fmla="*/ 62721 h 1766830"/>
              <a:gd name="connsiteX2" fmla="*/ 19642 w 3046860"/>
              <a:gd name="connsiteY2" fmla="*/ 547630 h 1766830"/>
              <a:gd name="connsiteX3" fmla="*/ 47352 w 3046860"/>
              <a:gd name="connsiteY3" fmla="*/ 603049 h 1766830"/>
              <a:gd name="connsiteX4" fmla="*/ 102770 w 3046860"/>
              <a:gd name="connsiteY4" fmla="*/ 630758 h 1766830"/>
              <a:gd name="connsiteX5" fmla="*/ 144333 w 3046860"/>
              <a:gd name="connsiteY5" fmla="*/ 880140 h 1766830"/>
              <a:gd name="connsiteX6" fmla="*/ 185897 w 3046860"/>
              <a:gd name="connsiteY6" fmla="*/ 963267 h 1766830"/>
              <a:gd name="connsiteX7" fmla="*/ 227461 w 3046860"/>
              <a:gd name="connsiteY7" fmla="*/ 1004830 h 1766830"/>
              <a:gd name="connsiteX8" fmla="*/ 255170 w 3046860"/>
              <a:gd name="connsiteY8" fmla="*/ 1046394 h 1766830"/>
              <a:gd name="connsiteX9" fmla="*/ 282879 w 3046860"/>
              <a:gd name="connsiteY9" fmla="*/ 1129521 h 1766830"/>
              <a:gd name="connsiteX10" fmla="*/ 296733 w 3046860"/>
              <a:gd name="connsiteY10" fmla="*/ 1171085 h 1766830"/>
              <a:gd name="connsiteX11" fmla="*/ 282879 w 3046860"/>
              <a:gd name="connsiteY11" fmla="*/ 1448176 h 1766830"/>
              <a:gd name="connsiteX12" fmla="*/ 269024 w 3046860"/>
              <a:gd name="connsiteY12" fmla="*/ 1489740 h 1766830"/>
              <a:gd name="connsiteX13" fmla="*/ 227461 w 3046860"/>
              <a:gd name="connsiteY13" fmla="*/ 1517449 h 1766830"/>
              <a:gd name="connsiteX14" fmla="*/ 227461 w 3046860"/>
              <a:gd name="connsiteY14" fmla="*/ 1655994 h 1766830"/>
              <a:gd name="connsiteX15" fmla="*/ 269024 w 3046860"/>
              <a:gd name="connsiteY15" fmla="*/ 1669849 h 1766830"/>
              <a:gd name="connsiteX16" fmla="*/ 324442 w 3046860"/>
              <a:gd name="connsiteY16" fmla="*/ 1683703 h 1766830"/>
              <a:gd name="connsiteX17" fmla="*/ 421424 w 3046860"/>
              <a:gd name="connsiteY17" fmla="*/ 1711412 h 1766830"/>
              <a:gd name="connsiteX18" fmla="*/ 532261 w 3046860"/>
              <a:gd name="connsiteY18" fmla="*/ 1725267 h 1766830"/>
              <a:gd name="connsiteX19" fmla="*/ 629242 w 3046860"/>
              <a:gd name="connsiteY19" fmla="*/ 1752976 h 1766830"/>
              <a:gd name="connsiteX20" fmla="*/ 684661 w 3046860"/>
              <a:gd name="connsiteY20" fmla="*/ 1766830 h 1766830"/>
              <a:gd name="connsiteX21" fmla="*/ 864770 w 3046860"/>
              <a:gd name="connsiteY21" fmla="*/ 1752976 h 1766830"/>
              <a:gd name="connsiteX22" fmla="*/ 934042 w 3046860"/>
              <a:gd name="connsiteY22" fmla="*/ 1683703 h 1766830"/>
              <a:gd name="connsiteX23" fmla="*/ 947897 w 3046860"/>
              <a:gd name="connsiteY23" fmla="*/ 1642140 h 1766830"/>
              <a:gd name="connsiteX24" fmla="*/ 1100297 w 3046860"/>
              <a:gd name="connsiteY24" fmla="*/ 1628285 h 1766830"/>
              <a:gd name="connsiteX25" fmla="*/ 1224988 w 3046860"/>
              <a:gd name="connsiteY25" fmla="*/ 1586721 h 1766830"/>
              <a:gd name="connsiteX26" fmla="*/ 1266552 w 3046860"/>
              <a:gd name="connsiteY26" fmla="*/ 1572867 h 1766830"/>
              <a:gd name="connsiteX27" fmla="*/ 1612915 w 3046860"/>
              <a:gd name="connsiteY27" fmla="*/ 1559012 h 1766830"/>
              <a:gd name="connsiteX28" fmla="*/ 1696042 w 3046860"/>
              <a:gd name="connsiteY28" fmla="*/ 1531303 h 1766830"/>
              <a:gd name="connsiteX29" fmla="*/ 1765315 w 3046860"/>
              <a:gd name="connsiteY29" fmla="*/ 1489740 h 1766830"/>
              <a:gd name="connsiteX30" fmla="*/ 1806879 w 3046860"/>
              <a:gd name="connsiteY30" fmla="*/ 1517449 h 1766830"/>
              <a:gd name="connsiteX31" fmla="*/ 1931570 w 3046860"/>
              <a:gd name="connsiteY31" fmla="*/ 1545158 h 1766830"/>
              <a:gd name="connsiteX32" fmla="*/ 2014697 w 3046860"/>
              <a:gd name="connsiteY32" fmla="*/ 1572867 h 1766830"/>
              <a:gd name="connsiteX33" fmla="*/ 2070115 w 3046860"/>
              <a:gd name="connsiteY33" fmla="*/ 1586721 h 1766830"/>
              <a:gd name="connsiteX34" fmla="*/ 2444188 w 3046860"/>
              <a:gd name="connsiteY34" fmla="*/ 1572867 h 1766830"/>
              <a:gd name="connsiteX35" fmla="*/ 2541170 w 3046860"/>
              <a:gd name="connsiteY35" fmla="*/ 1475885 h 1766830"/>
              <a:gd name="connsiteX36" fmla="*/ 2596588 w 3046860"/>
              <a:gd name="connsiteY36" fmla="*/ 1378903 h 1766830"/>
              <a:gd name="connsiteX37" fmla="*/ 2624297 w 3046860"/>
              <a:gd name="connsiteY37" fmla="*/ 1323485 h 1766830"/>
              <a:gd name="connsiteX38" fmla="*/ 2665861 w 3046860"/>
              <a:gd name="connsiteY38" fmla="*/ 1281921 h 1766830"/>
              <a:gd name="connsiteX39" fmla="*/ 2693570 w 3046860"/>
              <a:gd name="connsiteY39" fmla="*/ 1240358 h 1766830"/>
              <a:gd name="connsiteX40" fmla="*/ 2735133 w 3046860"/>
              <a:gd name="connsiteY40" fmla="*/ 1115667 h 1766830"/>
              <a:gd name="connsiteX41" fmla="*/ 2748988 w 3046860"/>
              <a:gd name="connsiteY41" fmla="*/ 1074103 h 1766830"/>
              <a:gd name="connsiteX42" fmla="*/ 2790552 w 3046860"/>
              <a:gd name="connsiteY42" fmla="*/ 893994 h 1766830"/>
              <a:gd name="connsiteX43" fmla="*/ 2804406 w 3046860"/>
              <a:gd name="connsiteY43" fmla="*/ 852430 h 1766830"/>
              <a:gd name="connsiteX44" fmla="*/ 2818261 w 3046860"/>
              <a:gd name="connsiteY44" fmla="*/ 644612 h 1766830"/>
              <a:gd name="connsiteX45" fmla="*/ 2832115 w 3046860"/>
              <a:gd name="connsiteY45" fmla="*/ 464503 h 1766830"/>
              <a:gd name="connsiteX46" fmla="*/ 2859824 w 3046860"/>
              <a:gd name="connsiteY46" fmla="*/ 76576 h 176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046860" h="1766830">
                <a:moveTo>
                  <a:pt x="2859824" y="76576"/>
                </a:moveTo>
                <a:cubicBezTo>
                  <a:pt x="2672788" y="9612"/>
                  <a:pt x="2088068" y="0"/>
                  <a:pt x="1709897" y="62721"/>
                </a:cubicBezTo>
                <a:cubicBezTo>
                  <a:pt x="1131651" y="158625"/>
                  <a:pt x="577086" y="366460"/>
                  <a:pt x="19642" y="547630"/>
                </a:cubicBezTo>
                <a:cubicBezTo>
                  <a:pt x="0" y="554014"/>
                  <a:pt x="32748" y="588445"/>
                  <a:pt x="47352" y="603049"/>
                </a:cubicBezTo>
                <a:cubicBezTo>
                  <a:pt x="61956" y="617653"/>
                  <a:pt x="84297" y="621522"/>
                  <a:pt x="102770" y="630758"/>
                </a:cubicBezTo>
                <a:cubicBezTo>
                  <a:pt x="171861" y="734394"/>
                  <a:pt x="117401" y="637752"/>
                  <a:pt x="144333" y="880140"/>
                </a:cubicBezTo>
                <a:cubicBezTo>
                  <a:pt x="147537" y="908977"/>
                  <a:pt x="168235" y="942073"/>
                  <a:pt x="185897" y="963267"/>
                </a:cubicBezTo>
                <a:cubicBezTo>
                  <a:pt x="198440" y="978319"/>
                  <a:pt x="214918" y="989778"/>
                  <a:pt x="227461" y="1004830"/>
                </a:cubicBezTo>
                <a:cubicBezTo>
                  <a:pt x="238121" y="1017622"/>
                  <a:pt x="245934" y="1032539"/>
                  <a:pt x="255170" y="1046394"/>
                </a:cubicBezTo>
                <a:lnTo>
                  <a:pt x="282879" y="1129521"/>
                </a:lnTo>
                <a:lnTo>
                  <a:pt x="296733" y="1171085"/>
                </a:lnTo>
                <a:cubicBezTo>
                  <a:pt x="292115" y="1263449"/>
                  <a:pt x="290890" y="1356045"/>
                  <a:pt x="282879" y="1448176"/>
                </a:cubicBezTo>
                <a:cubicBezTo>
                  <a:pt x="281614" y="1462725"/>
                  <a:pt x="278147" y="1478336"/>
                  <a:pt x="269024" y="1489740"/>
                </a:cubicBezTo>
                <a:cubicBezTo>
                  <a:pt x="258622" y="1502742"/>
                  <a:pt x="241315" y="1508213"/>
                  <a:pt x="227461" y="1517449"/>
                </a:cubicBezTo>
                <a:cubicBezTo>
                  <a:pt x="210399" y="1568634"/>
                  <a:pt x="195621" y="1592313"/>
                  <a:pt x="227461" y="1655994"/>
                </a:cubicBezTo>
                <a:cubicBezTo>
                  <a:pt x="233992" y="1669056"/>
                  <a:pt x="254982" y="1665837"/>
                  <a:pt x="269024" y="1669849"/>
                </a:cubicBezTo>
                <a:cubicBezTo>
                  <a:pt x="287333" y="1675080"/>
                  <a:pt x="306133" y="1678472"/>
                  <a:pt x="324442" y="1683703"/>
                </a:cubicBezTo>
                <a:cubicBezTo>
                  <a:pt x="370570" y="1696882"/>
                  <a:pt x="369440" y="1702748"/>
                  <a:pt x="421424" y="1711412"/>
                </a:cubicBezTo>
                <a:cubicBezTo>
                  <a:pt x="458151" y="1717533"/>
                  <a:pt x="495534" y="1719146"/>
                  <a:pt x="532261" y="1725267"/>
                </a:cubicBezTo>
                <a:cubicBezTo>
                  <a:pt x="584251" y="1733932"/>
                  <a:pt x="583111" y="1739796"/>
                  <a:pt x="629242" y="1752976"/>
                </a:cubicBezTo>
                <a:cubicBezTo>
                  <a:pt x="647551" y="1758207"/>
                  <a:pt x="666188" y="1762212"/>
                  <a:pt x="684661" y="1766830"/>
                </a:cubicBezTo>
                <a:cubicBezTo>
                  <a:pt x="744697" y="1762212"/>
                  <a:pt x="805588" y="1764073"/>
                  <a:pt x="864770" y="1752976"/>
                </a:cubicBezTo>
                <a:cubicBezTo>
                  <a:pt x="895346" y="1747243"/>
                  <a:pt x="921939" y="1707908"/>
                  <a:pt x="934042" y="1683703"/>
                </a:cubicBezTo>
                <a:cubicBezTo>
                  <a:pt x="940573" y="1670641"/>
                  <a:pt x="934043" y="1646758"/>
                  <a:pt x="947897" y="1642140"/>
                </a:cubicBezTo>
                <a:cubicBezTo>
                  <a:pt x="996289" y="1626009"/>
                  <a:pt x="1049497" y="1632903"/>
                  <a:pt x="1100297" y="1628285"/>
                </a:cubicBezTo>
                <a:lnTo>
                  <a:pt x="1224988" y="1586721"/>
                </a:lnTo>
                <a:cubicBezTo>
                  <a:pt x="1238843" y="1582103"/>
                  <a:pt x="1251960" y="1573451"/>
                  <a:pt x="1266552" y="1572867"/>
                </a:cubicBezTo>
                <a:lnTo>
                  <a:pt x="1612915" y="1559012"/>
                </a:lnTo>
                <a:cubicBezTo>
                  <a:pt x="1640624" y="1549776"/>
                  <a:pt x="1675389" y="1551956"/>
                  <a:pt x="1696042" y="1531303"/>
                </a:cubicBezTo>
                <a:cubicBezTo>
                  <a:pt x="1734079" y="1493268"/>
                  <a:pt x="1711360" y="1507725"/>
                  <a:pt x="1765315" y="1489740"/>
                </a:cubicBezTo>
                <a:cubicBezTo>
                  <a:pt x="1779170" y="1498976"/>
                  <a:pt x="1791986" y="1510002"/>
                  <a:pt x="1806879" y="1517449"/>
                </a:cubicBezTo>
                <a:cubicBezTo>
                  <a:pt x="1846516" y="1537267"/>
                  <a:pt x="1889006" y="1534517"/>
                  <a:pt x="1931570" y="1545158"/>
                </a:cubicBezTo>
                <a:cubicBezTo>
                  <a:pt x="1959906" y="1552242"/>
                  <a:pt x="1986361" y="1565783"/>
                  <a:pt x="2014697" y="1572867"/>
                </a:cubicBezTo>
                <a:lnTo>
                  <a:pt x="2070115" y="1586721"/>
                </a:lnTo>
                <a:cubicBezTo>
                  <a:pt x="2194806" y="1582103"/>
                  <a:pt x="2319688" y="1581167"/>
                  <a:pt x="2444188" y="1572867"/>
                </a:cubicBezTo>
                <a:cubicBezTo>
                  <a:pt x="2500050" y="1569143"/>
                  <a:pt x="2517089" y="1524047"/>
                  <a:pt x="2541170" y="1475885"/>
                </a:cubicBezTo>
                <a:cubicBezTo>
                  <a:pt x="2624904" y="1308418"/>
                  <a:pt x="2518258" y="1515982"/>
                  <a:pt x="2596588" y="1378903"/>
                </a:cubicBezTo>
                <a:cubicBezTo>
                  <a:pt x="2606835" y="1360971"/>
                  <a:pt x="2612293" y="1340291"/>
                  <a:pt x="2624297" y="1323485"/>
                </a:cubicBezTo>
                <a:cubicBezTo>
                  <a:pt x="2635685" y="1307541"/>
                  <a:pt x="2653318" y="1296973"/>
                  <a:pt x="2665861" y="1281921"/>
                </a:cubicBezTo>
                <a:cubicBezTo>
                  <a:pt x="2676521" y="1269129"/>
                  <a:pt x="2684334" y="1254212"/>
                  <a:pt x="2693570" y="1240358"/>
                </a:cubicBezTo>
                <a:lnTo>
                  <a:pt x="2735133" y="1115667"/>
                </a:lnTo>
                <a:lnTo>
                  <a:pt x="2748988" y="1074103"/>
                </a:lnTo>
                <a:cubicBezTo>
                  <a:pt x="2766973" y="948200"/>
                  <a:pt x="2752514" y="1008106"/>
                  <a:pt x="2790552" y="893994"/>
                </a:cubicBezTo>
                <a:lnTo>
                  <a:pt x="2804406" y="852430"/>
                </a:lnTo>
                <a:cubicBezTo>
                  <a:pt x="2809024" y="783157"/>
                  <a:pt x="2813315" y="713862"/>
                  <a:pt x="2818261" y="644612"/>
                </a:cubicBezTo>
                <a:cubicBezTo>
                  <a:pt x="2822551" y="584551"/>
                  <a:pt x="2830647" y="524699"/>
                  <a:pt x="2832115" y="464503"/>
                </a:cubicBezTo>
                <a:cubicBezTo>
                  <a:pt x="2835268" y="335232"/>
                  <a:pt x="3046860" y="143540"/>
                  <a:pt x="2859824" y="76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2" name="Полилиния 11"/>
          <p:cNvSpPr/>
          <p:nvPr/>
        </p:nvSpPr>
        <p:spPr>
          <a:xfrm>
            <a:off x="2857488" y="1428736"/>
            <a:ext cx="1285870" cy="928254"/>
          </a:xfrm>
          <a:custGeom>
            <a:avLst/>
            <a:gdLst>
              <a:gd name="connsiteX0" fmla="*/ 1285870 w 1285870"/>
              <a:gd name="connsiteY0" fmla="*/ 831273 h 928254"/>
              <a:gd name="connsiteX1" fmla="*/ 1202742 w 1285870"/>
              <a:gd name="connsiteY1" fmla="*/ 651163 h 928254"/>
              <a:gd name="connsiteX2" fmla="*/ 1161179 w 1285870"/>
              <a:gd name="connsiteY2" fmla="*/ 637309 h 928254"/>
              <a:gd name="connsiteX3" fmla="*/ 1119615 w 1285870"/>
              <a:gd name="connsiteY3" fmla="*/ 595745 h 928254"/>
              <a:gd name="connsiteX4" fmla="*/ 1036488 w 1285870"/>
              <a:gd name="connsiteY4" fmla="*/ 540327 h 928254"/>
              <a:gd name="connsiteX5" fmla="*/ 939506 w 1285870"/>
              <a:gd name="connsiteY5" fmla="*/ 443345 h 928254"/>
              <a:gd name="connsiteX6" fmla="*/ 911797 w 1285870"/>
              <a:gd name="connsiteY6" fmla="*/ 401782 h 928254"/>
              <a:gd name="connsiteX7" fmla="*/ 884088 w 1285870"/>
              <a:gd name="connsiteY7" fmla="*/ 138545 h 928254"/>
              <a:gd name="connsiteX8" fmla="*/ 842524 w 1285870"/>
              <a:gd name="connsiteY8" fmla="*/ 124691 h 928254"/>
              <a:gd name="connsiteX9" fmla="*/ 745542 w 1285870"/>
              <a:gd name="connsiteY9" fmla="*/ 110836 h 928254"/>
              <a:gd name="connsiteX10" fmla="*/ 579288 w 1285870"/>
              <a:gd name="connsiteY10" fmla="*/ 69273 h 928254"/>
              <a:gd name="connsiteX11" fmla="*/ 537724 w 1285870"/>
              <a:gd name="connsiteY11" fmla="*/ 55418 h 928254"/>
              <a:gd name="connsiteX12" fmla="*/ 482306 w 1285870"/>
              <a:gd name="connsiteY12" fmla="*/ 13854 h 928254"/>
              <a:gd name="connsiteX13" fmla="*/ 399179 w 1285870"/>
              <a:gd name="connsiteY13" fmla="*/ 0 h 928254"/>
              <a:gd name="connsiteX14" fmla="*/ 149797 w 1285870"/>
              <a:gd name="connsiteY14" fmla="*/ 13854 h 928254"/>
              <a:gd name="connsiteX15" fmla="*/ 52815 w 1285870"/>
              <a:gd name="connsiteY15" fmla="*/ 41563 h 928254"/>
              <a:gd name="connsiteX16" fmla="*/ 25106 w 1285870"/>
              <a:gd name="connsiteY16" fmla="*/ 69273 h 928254"/>
              <a:gd name="connsiteX17" fmla="*/ 25106 w 1285870"/>
              <a:gd name="connsiteY17" fmla="*/ 193963 h 928254"/>
              <a:gd name="connsiteX18" fmla="*/ 52815 w 1285870"/>
              <a:gd name="connsiteY18" fmla="*/ 277091 h 928254"/>
              <a:gd name="connsiteX19" fmla="*/ 135942 w 1285870"/>
              <a:gd name="connsiteY19" fmla="*/ 318654 h 928254"/>
              <a:gd name="connsiteX20" fmla="*/ 177506 w 1285870"/>
              <a:gd name="connsiteY20" fmla="*/ 346363 h 928254"/>
              <a:gd name="connsiteX21" fmla="*/ 274488 w 1285870"/>
              <a:gd name="connsiteY21" fmla="*/ 374073 h 928254"/>
              <a:gd name="connsiteX22" fmla="*/ 371470 w 1285870"/>
              <a:gd name="connsiteY22" fmla="*/ 401782 h 928254"/>
              <a:gd name="connsiteX23" fmla="*/ 413033 w 1285870"/>
              <a:gd name="connsiteY23" fmla="*/ 484909 h 928254"/>
              <a:gd name="connsiteX24" fmla="*/ 496161 w 1285870"/>
              <a:gd name="connsiteY24" fmla="*/ 554182 h 928254"/>
              <a:gd name="connsiteX25" fmla="*/ 523870 w 1285870"/>
              <a:gd name="connsiteY25" fmla="*/ 595745 h 928254"/>
              <a:gd name="connsiteX26" fmla="*/ 565433 w 1285870"/>
              <a:gd name="connsiteY26" fmla="*/ 623454 h 928254"/>
              <a:gd name="connsiteX27" fmla="*/ 648561 w 1285870"/>
              <a:gd name="connsiteY27" fmla="*/ 678873 h 928254"/>
              <a:gd name="connsiteX28" fmla="*/ 703979 w 1285870"/>
              <a:gd name="connsiteY28" fmla="*/ 720436 h 928254"/>
              <a:gd name="connsiteX29" fmla="*/ 759397 w 1285870"/>
              <a:gd name="connsiteY29" fmla="*/ 734291 h 928254"/>
              <a:gd name="connsiteX30" fmla="*/ 800961 w 1285870"/>
              <a:gd name="connsiteY30" fmla="*/ 775854 h 928254"/>
              <a:gd name="connsiteX31" fmla="*/ 870233 w 1285870"/>
              <a:gd name="connsiteY31" fmla="*/ 789709 h 928254"/>
              <a:gd name="connsiteX32" fmla="*/ 953361 w 1285870"/>
              <a:gd name="connsiteY32" fmla="*/ 817418 h 928254"/>
              <a:gd name="connsiteX33" fmla="*/ 994924 w 1285870"/>
              <a:gd name="connsiteY33" fmla="*/ 831273 h 928254"/>
              <a:gd name="connsiteX34" fmla="*/ 1078051 w 1285870"/>
              <a:gd name="connsiteY34" fmla="*/ 872836 h 928254"/>
              <a:gd name="connsiteX35" fmla="*/ 1105761 w 1285870"/>
              <a:gd name="connsiteY35" fmla="*/ 900545 h 928254"/>
              <a:gd name="connsiteX36" fmla="*/ 1188888 w 1285870"/>
              <a:gd name="connsiteY36" fmla="*/ 928254 h 928254"/>
              <a:gd name="connsiteX37" fmla="*/ 1230451 w 1285870"/>
              <a:gd name="connsiteY37" fmla="*/ 914400 h 928254"/>
              <a:gd name="connsiteX38" fmla="*/ 1244306 w 1285870"/>
              <a:gd name="connsiteY38" fmla="*/ 858982 h 928254"/>
              <a:gd name="connsiteX39" fmla="*/ 1272015 w 1285870"/>
              <a:gd name="connsiteY39" fmla="*/ 775854 h 928254"/>
              <a:gd name="connsiteX40" fmla="*/ 1258161 w 1285870"/>
              <a:gd name="connsiteY40" fmla="*/ 762000 h 928254"/>
              <a:gd name="connsiteX41" fmla="*/ 1258161 w 1285870"/>
              <a:gd name="connsiteY41" fmla="*/ 762000 h 92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85870" h="928254">
                <a:moveTo>
                  <a:pt x="1285870" y="831273"/>
                </a:moveTo>
                <a:cubicBezTo>
                  <a:pt x="1261948" y="751534"/>
                  <a:pt x="1268942" y="695296"/>
                  <a:pt x="1202742" y="651163"/>
                </a:cubicBezTo>
                <a:cubicBezTo>
                  <a:pt x="1190591" y="643062"/>
                  <a:pt x="1175033" y="641927"/>
                  <a:pt x="1161179" y="637309"/>
                </a:cubicBezTo>
                <a:cubicBezTo>
                  <a:pt x="1147324" y="623454"/>
                  <a:pt x="1135081" y="607774"/>
                  <a:pt x="1119615" y="595745"/>
                </a:cubicBezTo>
                <a:cubicBezTo>
                  <a:pt x="1093328" y="575299"/>
                  <a:pt x="1036488" y="540327"/>
                  <a:pt x="1036488" y="540327"/>
                </a:cubicBezTo>
                <a:cubicBezTo>
                  <a:pt x="972969" y="445049"/>
                  <a:pt x="1012663" y="467731"/>
                  <a:pt x="939506" y="443345"/>
                </a:cubicBezTo>
                <a:cubicBezTo>
                  <a:pt x="930270" y="429491"/>
                  <a:pt x="919244" y="416675"/>
                  <a:pt x="911797" y="401782"/>
                </a:cubicBezTo>
                <a:cubicBezTo>
                  <a:pt x="875881" y="329952"/>
                  <a:pt x="892000" y="172171"/>
                  <a:pt x="884088" y="138545"/>
                </a:cubicBezTo>
                <a:cubicBezTo>
                  <a:pt x="880743" y="124329"/>
                  <a:pt x="856844" y="127555"/>
                  <a:pt x="842524" y="124691"/>
                </a:cubicBezTo>
                <a:cubicBezTo>
                  <a:pt x="810503" y="118287"/>
                  <a:pt x="777869" y="115454"/>
                  <a:pt x="745542" y="110836"/>
                </a:cubicBezTo>
                <a:cubicBezTo>
                  <a:pt x="635765" y="74244"/>
                  <a:pt x="691225" y="87929"/>
                  <a:pt x="579288" y="69273"/>
                </a:cubicBezTo>
                <a:cubicBezTo>
                  <a:pt x="565433" y="64655"/>
                  <a:pt x="550404" y="62664"/>
                  <a:pt x="537724" y="55418"/>
                </a:cubicBezTo>
                <a:cubicBezTo>
                  <a:pt x="517676" y="43962"/>
                  <a:pt x="503745" y="22430"/>
                  <a:pt x="482306" y="13854"/>
                </a:cubicBezTo>
                <a:cubicBezTo>
                  <a:pt x="456224" y="3421"/>
                  <a:pt x="426888" y="4618"/>
                  <a:pt x="399179" y="0"/>
                </a:cubicBezTo>
                <a:cubicBezTo>
                  <a:pt x="316052" y="4618"/>
                  <a:pt x="232711" y="6316"/>
                  <a:pt x="149797" y="13854"/>
                </a:cubicBezTo>
                <a:cubicBezTo>
                  <a:pt x="125882" y="16028"/>
                  <a:pt x="77415" y="33364"/>
                  <a:pt x="52815" y="41563"/>
                </a:cubicBezTo>
                <a:cubicBezTo>
                  <a:pt x="43579" y="50800"/>
                  <a:pt x="31827" y="58072"/>
                  <a:pt x="25106" y="69273"/>
                </a:cubicBezTo>
                <a:cubicBezTo>
                  <a:pt x="0" y="111116"/>
                  <a:pt x="13404" y="147154"/>
                  <a:pt x="25106" y="193963"/>
                </a:cubicBezTo>
                <a:cubicBezTo>
                  <a:pt x="32190" y="222299"/>
                  <a:pt x="28512" y="260889"/>
                  <a:pt x="52815" y="277091"/>
                </a:cubicBezTo>
                <a:cubicBezTo>
                  <a:pt x="106530" y="312901"/>
                  <a:pt x="78582" y="299535"/>
                  <a:pt x="135942" y="318654"/>
                </a:cubicBezTo>
                <a:cubicBezTo>
                  <a:pt x="149797" y="327890"/>
                  <a:pt x="162613" y="338916"/>
                  <a:pt x="177506" y="346363"/>
                </a:cubicBezTo>
                <a:cubicBezTo>
                  <a:pt x="199652" y="357436"/>
                  <a:pt x="253772" y="368154"/>
                  <a:pt x="274488" y="374073"/>
                </a:cubicBezTo>
                <a:cubicBezTo>
                  <a:pt x="413610" y="413822"/>
                  <a:pt x="198232" y="358472"/>
                  <a:pt x="371470" y="401782"/>
                </a:cubicBezTo>
                <a:cubicBezTo>
                  <a:pt x="382738" y="435586"/>
                  <a:pt x="386176" y="458052"/>
                  <a:pt x="413033" y="484909"/>
                </a:cubicBezTo>
                <a:cubicBezTo>
                  <a:pt x="522022" y="593898"/>
                  <a:pt x="382667" y="417990"/>
                  <a:pt x="496161" y="554182"/>
                </a:cubicBezTo>
                <a:cubicBezTo>
                  <a:pt x="506821" y="566974"/>
                  <a:pt x="512096" y="583971"/>
                  <a:pt x="523870" y="595745"/>
                </a:cubicBezTo>
                <a:cubicBezTo>
                  <a:pt x="535644" y="607519"/>
                  <a:pt x="552641" y="612794"/>
                  <a:pt x="565433" y="623454"/>
                </a:cubicBezTo>
                <a:cubicBezTo>
                  <a:pt x="634620" y="681110"/>
                  <a:pt x="575517" y="654524"/>
                  <a:pt x="648561" y="678873"/>
                </a:cubicBezTo>
                <a:cubicBezTo>
                  <a:pt x="667034" y="692727"/>
                  <a:pt x="683326" y="710110"/>
                  <a:pt x="703979" y="720436"/>
                </a:cubicBezTo>
                <a:cubicBezTo>
                  <a:pt x="721010" y="728951"/>
                  <a:pt x="742865" y="724844"/>
                  <a:pt x="759397" y="734291"/>
                </a:cubicBezTo>
                <a:cubicBezTo>
                  <a:pt x="776409" y="744012"/>
                  <a:pt x="783436" y="767092"/>
                  <a:pt x="800961" y="775854"/>
                </a:cubicBezTo>
                <a:cubicBezTo>
                  <a:pt x="822023" y="786385"/>
                  <a:pt x="847515" y="783513"/>
                  <a:pt x="870233" y="789709"/>
                </a:cubicBezTo>
                <a:cubicBezTo>
                  <a:pt x="898412" y="797394"/>
                  <a:pt x="925652" y="808181"/>
                  <a:pt x="953361" y="817418"/>
                </a:cubicBezTo>
                <a:cubicBezTo>
                  <a:pt x="967215" y="822036"/>
                  <a:pt x="982773" y="823172"/>
                  <a:pt x="994924" y="831273"/>
                </a:cubicBezTo>
                <a:cubicBezTo>
                  <a:pt x="1048639" y="867083"/>
                  <a:pt x="1020691" y="853717"/>
                  <a:pt x="1078051" y="872836"/>
                </a:cubicBezTo>
                <a:cubicBezTo>
                  <a:pt x="1087288" y="882072"/>
                  <a:pt x="1094078" y="894703"/>
                  <a:pt x="1105761" y="900545"/>
                </a:cubicBezTo>
                <a:cubicBezTo>
                  <a:pt x="1131885" y="913607"/>
                  <a:pt x="1188888" y="928254"/>
                  <a:pt x="1188888" y="928254"/>
                </a:cubicBezTo>
                <a:cubicBezTo>
                  <a:pt x="1202742" y="923636"/>
                  <a:pt x="1221328" y="925804"/>
                  <a:pt x="1230451" y="914400"/>
                </a:cubicBezTo>
                <a:cubicBezTo>
                  <a:pt x="1242346" y="899531"/>
                  <a:pt x="1236805" y="876484"/>
                  <a:pt x="1244306" y="858982"/>
                </a:cubicBezTo>
                <a:cubicBezTo>
                  <a:pt x="1279700" y="776396"/>
                  <a:pt x="1272015" y="858610"/>
                  <a:pt x="1272015" y="775854"/>
                </a:cubicBezTo>
                <a:lnTo>
                  <a:pt x="1258161" y="762000"/>
                </a:lnTo>
                <a:lnTo>
                  <a:pt x="1258161" y="762000"/>
                </a:ln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86380" y="5286388"/>
            <a:ext cx="2143140" cy="6463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Область, где  плавится  магма.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7554" y="1285860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Отверстие, через которое выходит магма, газ, пепел, камни.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214942" y="2285992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Канал, идущий из глубины  земной коры. </a:t>
            </a:r>
            <a:endParaRPr lang="ru-RU" dirty="0"/>
          </a:p>
        </p:txBody>
      </p:sp>
      <p:sp>
        <p:nvSpPr>
          <p:cNvPr id="16" name="Овал 15">
            <a:hlinkClick r:id="" action="ppaction://hlinkshowjump?jump=nex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8" name="Овал 17">
            <a:hlinkClick r:id="rId9" action="ppaction://hlinksldjump"/>
          </p:cNvPr>
          <p:cNvSpPr/>
          <p:nvPr/>
        </p:nvSpPr>
        <p:spPr>
          <a:xfrm>
            <a:off x="5076056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3" grpId="0" animBg="1"/>
      <p:bldP spid="13" grpId="1" animBg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214290"/>
          <a:ext cx="85725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7000892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  <p:sp>
        <p:nvSpPr>
          <p:cNvPr id="5" name="Овал 4">
            <a:hlinkClick r:id="" action="ppaction://hlinkshowjump?jump=endshow"/>
          </p:cNvPr>
          <p:cNvSpPr/>
          <p:nvPr/>
        </p:nvSpPr>
        <p:spPr>
          <a:xfrm>
            <a:off x="285720" y="614364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5000636"/>
            <a:ext cx="2571768" cy="6429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4678" y="5143512"/>
            <a:ext cx="2571768" cy="6429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357430"/>
            <a:ext cx="2500330" cy="1785950"/>
          </a:xfrm>
          <a:prstGeom prst="roundRect">
            <a:avLst/>
          </a:prstGeom>
          <a:solidFill>
            <a:srgbClr val="FFCC99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Вулканы, которые извергались на памяти человечества.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857232"/>
            <a:ext cx="2500330" cy="1785950"/>
          </a:xfrm>
          <a:prstGeom prst="roundRect">
            <a:avLst/>
          </a:prstGeom>
          <a:solidFill>
            <a:srgbClr val="FFCC9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Вулканы, не извергающиеся на памяти человечества.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43636" y="2214554"/>
            <a:ext cx="2500330" cy="1785950"/>
          </a:xfrm>
          <a:prstGeom prst="roundRect">
            <a:avLst/>
          </a:prstGeom>
          <a:solidFill>
            <a:srgbClr val="FFCC9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Вулканы, которые считались потухшими, но начали действовать.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00760" y="5000636"/>
            <a:ext cx="2500330" cy="7143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D780-4C0C-4A30-9598-5FC544B8AFA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13" name="Овал 12">
            <a:hlinkClick r:id="rId7" action="ppaction://hlinksldjump"/>
          </p:cNvPr>
          <p:cNvSpPr/>
          <p:nvPr/>
        </p:nvSpPr>
        <p:spPr>
          <a:xfrm>
            <a:off x="5076056" y="6165304"/>
            <a:ext cx="1928826" cy="5000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763313"/>
      </a:hlink>
      <a:folHlink>
        <a:srgbClr val="00206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546</Words>
  <Application>Microsoft Office PowerPoint</Application>
  <PresentationFormat>Экран (4:3)</PresentationFormat>
  <Paragraphs>142</Paragraphs>
  <Slides>14</Slides>
  <Notes>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219</cp:revision>
  <dcterms:created xsi:type="dcterms:W3CDTF">2008-05-31T12:56:06Z</dcterms:created>
  <dcterms:modified xsi:type="dcterms:W3CDTF">2010-12-26T19:16:07Z</dcterms:modified>
</cp:coreProperties>
</file>