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3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E13BD-B150-447C-A11F-6AAE2F42131C}" type="doc">
      <dgm:prSet loTypeId="urn:microsoft.com/office/officeart/2005/8/layout/orgChart1" loCatId="hierarchy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17E3997-B52A-4545-8292-2F15AB0EDB89}">
      <dgm:prSet phldrT="[Текст]"/>
      <dgm:spPr/>
      <dgm:t>
        <a:bodyPr/>
        <a:lstStyle/>
        <a:p>
          <a:r>
            <a:rPr lang="ru-RU" dirty="0" smtClean="0"/>
            <a:t>Природные ресурсы</a:t>
          </a:r>
          <a:endParaRPr lang="ru-RU" dirty="0"/>
        </a:p>
      </dgm:t>
    </dgm:pt>
    <dgm:pt modelId="{C6DCA70F-25B7-42E9-A1BD-6212AE1936CD}" type="parTrans" cxnId="{AC3734B7-A624-47BA-BD4E-346EED65DE7E}">
      <dgm:prSet/>
      <dgm:spPr/>
      <dgm:t>
        <a:bodyPr/>
        <a:lstStyle/>
        <a:p>
          <a:endParaRPr lang="ru-RU"/>
        </a:p>
      </dgm:t>
    </dgm:pt>
    <dgm:pt modelId="{2957A9EC-516A-4A53-8A29-DDF9D7791D39}" type="sibTrans" cxnId="{AC3734B7-A624-47BA-BD4E-346EED65DE7E}">
      <dgm:prSet/>
      <dgm:spPr/>
      <dgm:t>
        <a:bodyPr/>
        <a:lstStyle/>
        <a:p>
          <a:endParaRPr lang="ru-RU"/>
        </a:p>
      </dgm:t>
    </dgm:pt>
    <dgm:pt modelId="{3057982E-EC92-412C-8DE7-E257F0A41F70}">
      <dgm:prSet phldrT="[Текст]" custT="1"/>
      <dgm:spPr/>
      <dgm:t>
        <a:bodyPr/>
        <a:lstStyle/>
        <a:p>
          <a:r>
            <a:rPr lang="ru-RU" sz="3200" dirty="0" err="1" smtClean="0"/>
            <a:t>Исчерпаемые</a:t>
          </a:r>
          <a:endParaRPr lang="ru-RU" sz="3200" dirty="0"/>
        </a:p>
      </dgm:t>
    </dgm:pt>
    <dgm:pt modelId="{2989DA13-5B9E-4E4F-8BE2-4B37E5AA57F2}" type="parTrans" cxnId="{2583CD59-E968-4EBB-8076-57515D2D64C4}">
      <dgm:prSet/>
      <dgm:spPr/>
      <dgm:t>
        <a:bodyPr/>
        <a:lstStyle/>
        <a:p>
          <a:endParaRPr lang="ru-RU"/>
        </a:p>
      </dgm:t>
    </dgm:pt>
    <dgm:pt modelId="{2F8DDFD3-6F94-41DC-9898-B46A22485DBC}" type="sibTrans" cxnId="{2583CD59-E968-4EBB-8076-57515D2D64C4}">
      <dgm:prSet/>
      <dgm:spPr/>
      <dgm:t>
        <a:bodyPr/>
        <a:lstStyle/>
        <a:p>
          <a:endParaRPr lang="ru-RU"/>
        </a:p>
      </dgm:t>
    </dgm:pt>
    <dgm:pt modelId="{D8A4927F-AB23-43EF-B88E-0C8B102CE865}">
      <dgm:prSet phldrT="[Текст]" custT="1"/>
      <dgm:spPr/>
      <dgm:t>
        <a:bodyPr/>
        <a:lstStyle/>
        <a:p>
          <a:r>
            <a:rPr lang="ru-RU" sz="3200" dirty="0" smtClean="0"/>
            <a:t>Неисчерпаемые</a:t>
          </a:r>
          <a:endParaRPr lang="ru-RU" sz="3200" dirty="0"/>
        </a:p>
      </dgm:t>
    </dgm:pt>
    <dgm:pt modelId="{80B2FA68-ACA3-425E-8F9C-013245565396}" type="parTrans" cxnId="{FDDF579D-4A1E-4C75-8A01-5093CF3335B2}">
      <dgm:prSet/>
      <dgm:spPr/>
      <dgm:t>
        <a:bodyPr/>
        <a:lstStyle/>
        <a:p>
          <a:endParaRPr lang="ru-RU"/>
        </a:p>
      </dgm:t>
    </dgm:pt>
    <dgm:pt modelId="{8428D442-5D80-438F-AB94-6F96F709FB4F}" type="sibTrans" cxnId="{FDDF579D-4A1E-4C75-8A01-5093CF3335B2}">
      <dgm:prSet/>
      <dgm:spPr/>
      <dgm:t>
        <a:bodyPr/>
        <a:lstStyle/>
        <a:p>
          <a:endParaRPr lang="ru-RU"/>
        </a:p>
      </dgm:t>
    </dgm:pt>
    <dgm:pt modelId="{95CA5121-015C-4717-A7EB-C4A4B596981B}" type="asst">
      <dgm:prSet custT="1"/>
      <dgm:spPr/>
      <dgm:t>
        <a:bodyPr/>
        <a:lstStyle/>
        <a:p>
          <a:r>
            <a:rPr lang="ru-RU" sz="2400" dirty="0" err="1" smtClean="0"/>
            <a:t>Возобновимые</a:t>
          </a:r>
          <a:endParaRPr lang="ru-RU" sz="2400" dirty="0"/>
        </a:p>
      </dgm:t>
    </dgm:pt>
    <dgm:pt modelId="{EE26CCF3-9D7E-4F35-95F0-A6BE11E910F3}" type="parTrans" cxnId="{F96399DE-2131-4D92-8434-71C86C1D25AD}">
      <dgm:prSet/>
      <dgm:spPr/>
      <dgm:t>
        <a:bodyPr/>
        <a:lstStyle/>
        <a:p>
          <a:endParaRPr lang="ru-RU"/>
        </a:p>
      </dgm:t>
    </dgm:pt>
    <dgm:pt modelId="{651F45FD-CD06-472E-AC20-0227296BB222}" type="sibTrans" cxnId="{F96399DE-2131-4D92-8434-71C86C1D25AD}">
      <dgm:prSet/>
      <dgm:spPr/>
      <dgm:t>
        <a:bodyPr/>
        <a:lstStyle/>
        <a:p>
          <a:endParaRPr lang="ru-RU"/>
        </a:p>
      </dgm:t>
    </dgm:pt>
    <dgm:pt modelId="{C38C65C4-7F99-49B4-B897-B5F0299C04CA}" type="asst">
      <dgm:prSet custT="1"/>
      <dgm:spPr/>
      <dgm:t>
        <a:bodyPr/>
        <a:lstStyle/>
        <a:p>
          <a:r>
            <a:rPr lang="ru-RU" sz="2400" dirty="0" err="1" smtClean="0"/>
            <a:t>Невозобновимые</a:t>
          </a:r>
          <a:endParaRPr lang="ru-RU" sz="2400" dirty="0"/>
        </a:p>
      </dgm:t>
    </dgm:pt>
    <dgm:pt modelId="{D51F056B-5317-4F22-A909-0EE6421F35B5}" type="parTrans" cxnId="{6A7873E0-3A5B-4D04-8596-70E9F6B63FA6}">
      <dgm:prSet/>
      <dgm:spPr/>
      <dgm:t>
        <a:bodyPr/>
        <a:lstStyle/>
        <a:p>
          <a:endParaRPr lang="ru-RU"/>
        </a:p>
      </dgm:t>
    </dgm:pt>
    <dgm:pt modelId="{B3F9A6EB-609B-43C8-AC86-126ABB06FEC7}" type="sibTrans" cxnId="{6A7873E0-3A5B-4D04-8596-70E9F6B63FA6}">
      <dgm:prSet/>
      <dgm:spPr/>
      <dgm:t>
        <a:bodyPr/>
        <a:lstStyle/>
        <a:p>
          <a:endParaRPr lang="ru-RU"/>
        </a:p>
      </dgm:t>
    </dgm:pt>
    <dgm:pt modelId="{E5576278-5FCC-459F-87A5-4ED8ADEA533C}" type="pres">
      <dgm:prSet presAssocID="{06EE13BD-B150-447C-A11F-6AAE2F4213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D6C6D6-0510-4FEB-BD7F-1A106826C531}" type="pres">
      <dgm:prSet presAssocID="{017E3997-B52A-4545-8292-2F15AB0EDB89}" presName="hierRoot1" presStyleCnt="0">
        <dgm:presLayoutVars>
          <dgm:hierBranch val="init"/>
        </dgm:presLayoutVars>
      </dgm:prSet>
      <dgm:spPr/>
    </dgm:pt>
    <dgm:pt modelId="{2DA87B26-38E5-489A-BE49-D73342E03BE9}" type="pres">
      <dgm:prSet presAssocID="{017E3997-B52A-4545-8292-2F15AB0EDB89}" presName="rootComposite1" presStyleCnt="0"/>
      <dgm:spPr/>
    </dgm:pt>
    <dgm:pt modelId="{2949D005-BFD3-4C54-893C-7F86B28C1CCB}" type="pres">
      <dgm:prSet presAssocID="{017E3997-B52A-4545-8292-2F15AB0EDB89}" presName="rootText1" presStyleLbl="node0" presStyleIdx="0" presStyleCnt="1" custScaleX="219720" custScaleY="470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43311F-4176-4775-9FD7-80A6A62A4A07}" type="pres">
      <dgm:prSet presAssocID="{017E3997-B52A-4545-8292-2F15AB0EDB8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F18002E-70B0-4175-9CA9-CB3E01BCE38B}" type="pres">
      <dgm:prSet presAssocID="{017E3997-B52A-4545-8292-2F15AB0EDB89}" presName="hierChild2" presStyleCnt="0"/>
      <dgm:spPr/>
    </dgm:pt>
    <dgm:pt modelId="{4EDC6C80-C7F9-4B1B-B504-C59685423030}" type="pres">
      <dgm:prSet presAssocID="{2989DA13-5B9E-4E4F-8BE2-4B37E5AA57F2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702775B-BD06-44A8-AEF8-EBED51F79358}" type="pres">
      <dgm:prSet presAssocID="{3057982E-EC92-412C-8DE7-E257F0A41F70}" presName="hierRoot2" presStyleCnt="0">
        <dgm:presLayoutVars>
          <dgm:hierBranch val="init"/>
        </dgm:presLayoutVars>
      </dgm:prSet>
      <dgm:spPr/>
    </dgm:pt>
    <dgm:pt modelId="{C7558514-A25E-4061-95CC-275E113F0D20}" type="pres">
      <dgm:prSet presAssocID="{3057982E-EC92-412C-8DE7-E257F0A41F70}" presName="rootComposite" presStyleCnt="0"/>
      <dgm:spPr/>
    </dgm:pt>
    <dgm:pt modelId="{14EC5E4A-89B9-4F3C-B7B4-8571F3C94FB1}" type="pres">
      <dgm:prSet presAssocID="{3057982E-EC92-412C-8DE7-E257F0A41F70}" presName="rootText" presStyleLbl="node2" presStyleIdx="0" presStyleCnt="2" custScaleY="56676" custLinFactNeighborX="-25697" custLinFactNeighborY="-4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C092DD-9961-4C75-8639-F8F85F4A9275}" type="pres">
      <dgm:prSet presAssocID="{3057982E-EC92-412C-8DE7-E257F0A41F70}" presName="rootConnector" presStyleLbl="node2" presStyleIdx="0" presStyleCnt="2"/>
      <dgm:spPr/>
      <dgm:t>
        <a:bodyPr/>
        <a:lstStyle/>
        <a:p>
          <a:endParaRPr lang="ru-RU"/>
        </a:p>
      </dgm:t>
    </dgm:pt>
    <dgm:pt modelId="{AC8B7D80-06ED-4C9B-924F-4A06C7C0039A}" type="pres">
      <dgm:prSet presAssocID="{3057982E-EC92-412C-8DE7-E257F0A41F70}" presName="hierChild4" presStyleCnt="0"/>
      <dgm:spPr/>
    </dgm:pt>
    <dgm:pt modelId="{31A56A60-A892-4E90-A934-E9C58A47B769}" type="pres">
      <dgm:prSet presAssocID="{3057982E-EC92-412C-8DE7-E257F0A41F70}" presName="hierChild5" presStyleCnt="0"/>
      <dgm:spPr/>
    </dgm:pt>
    <dgm:pt modelId="{1DCC7167-F0D7-48B0-88CE-4452E5F0DD59}" type="pres">
      <dgm:prSet presAssocID="{EE26CCF3-9D7E-4F35-95F0-A6BE11E910F3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E0215B71-148D-48CB-BE71-74774AC97564}" type="pres">
      <dgm:prSet presAssocID="{95CA5121-015C-4717-A7EB-C4A4B596981B}" presName="hierRoot3" presStyleCnt="0">
        <dgm:presLayoutVars>
          <dgm:hierBranch val="init"/>
        </dgm:presLayoutVars>
      </dgm:prSet>
      <dgm:spPr/>
    </dgm:pt>
    <dgm:pt modelId="{14B85F4E-75C9-431C-8D03-A302979E3121}" type="pres">
      <dgm:prSet presAssocID="{95CA5121-015C-4717-A7EB-C4A4B596981B}" presName="rootComposite3" presStyleCnt="0"/>
      <dgm:spPr/>
    </dgm:pt>
    <dgm:pt modelId="{2271CAD8-F2E3-49DD-8A3F-A6F53C96283D}" type="pres">
      <dgm:prSet presAssocID="{95CA5121-015C-4717-A7EB-C4A4B596981B}" presName="rootText3" presStyleLbl="asst2" presStyleIdx="0" presStyleCnt="2" custScaleX="75611" custScaleY="51018" custLinFactX="2409" custLinFactNeighborX="100000" custLinFactNeighborY="-424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D2B433-15BA-4D3E-BA64-AB2C44A64307}" type="pres">
      <dgm:prSet presAssocID="{95CA5121-015C-4717-A7EB-C4A4B596981B}" presName="rootConnector3" presStyleLbl="asst2" presStyleIdx="0" presStyleCnt="2"/>
      <dgm:spPr/>
      <dgm:t>
        <a:bodyPr/>
        <a:lstStyle/>
        <a:p>
          <a:endParaRPr lang="ru-RU"/>
        </a:p>
      </dgm:t>
    </dgm:pt>
    <dgm:pt modelId="{51BBC146-5649-4BD7-A03B-2B64690BA2DA}" type="pres">
      <dgm:prSet presAssocID="{95CA5121-015C-4717-A7EB-C4A4B596981B}" presName="hierChild6" presStyleCnt="0"/>
      <dgm:spPr/>
    </dgm:pt>
    <dgm:pt modelId="{F19B684B-A1AE-4427-B575-D5286F93D574}" type="pres">
      <dgm:prSet presAssocID="{95CA5121-015C-4717-A7EB-C4A4B596981B}" presName="hierChild7" presStyleCnt="0"/>
      <dgm:spPr/>
    </dgm:pt>
    <dgm:pt modelId="{33A53365-5572-4F3E-9C7E-E9B27902EDFC}" type="pres">
      <dgm:prSet presAssocID="{D51F056B-5317-4F22-A909-0EE6421F35B5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4138BAEA-0E21-420D-A9BF-07F0506B9824}" type="pres">
      <dgm:prSet presAssocID="{C38C65C4-7F99-49B4-B897-B5F0299C04CA}" presName="hierRoot3" presStyleCnt="0">
        <dgm:presLayoutVars>
          <dgm:hierBranch val="init"/>
        </dgm:presLayoutVars>
      </dgm:prSet>
      <dgm:spPr/>
    </dgm:pt>
    <dgm:pt modelId="{BE2AC485-9604-4EA3-AC00-9696BB476E71}" type="pres">
      <dgm:prSet presAssocID="{C38C65C4-7F99-49B4-B897-B5F0299C04CA}" presName="rootComposite3" presStyleCnt="0"/>
      <dgm:spPr/>
    </dgm:pt>
    <dgm:pt modelId="{8F11810D-774C-4A8D-BD78-3DE81DDC0585}" type="pres">
      <dgm:prSet presAssocID="{C38C65C4-7F99-49B4-B897-B5F0299C04CA}" presName="rootText3" presStyleLbl="asst2" presStyleIdx="1" presStyleCnt="2" custScaleX="83686" custScaleY="51018" custLinFactX="-1431" custLinFactNeighborX="-100000" custLinFactNeighborY="-424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CB162E-51F6-442B-9C74-18756DCB278C}" type="pres">
      <dgm:prSet presAssocID="{C38C65C4-7F99-49B4-B897-B5F0299C04CA}" presName="rootConnector3" presStyleLbl="asst2" presStyleIdx="1" presStyleCnt="2"/>
      <dgm:spPr/>
      <dgm:t>
        <a:bodyPr/>
        <a:lstStyle/>
        <a:p>
          <a:endParaRPr lang="ru-RU"/>
        </a:p>
      </dgm:t>
    </dgm:pt>
    <dgm:pt modelId="{3A9E2EBD-6511-4B90-9A5A-FF9BDE526BAF}" type="pres">
      <dgm:prSet presAssocID="{C38C65C4-7F99-49B4-B897-B5F0299C04CA}" presName="hierChild6" presStyleCnt="0"/>
      <dgm:spPr/>
    </dgm:pt>
    <dgm:pt modelId="{66359C96-771F-407C-A49A-B6F70C396C85}" type="pres">
      <dgm:prSet presAssocID="{C38C65C4-7F99-49B4-B897-B5F0299C04CA}" presName="hierChild7" presStyleCnt="0"/>
      <dgm:spPr/>
    </dgm:pt>
    <dgm:pt modelId="{A3FF9CAE-E13E-4259-A5C7-7F023DE368C1}" type="pres">
      <dgm:prSet presAssocID="{80B2FA68-ACA3-425E-8F9C-01324556539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4D8006D-12FD-43B4-9612-C7D7EDD6F308}" type="pres">
      <dgm:prSet presAssocID="{D8A4927F-AB23-43EF-B88E-0C8B102CE865}" presName="hierRoot2" presStyleCnt="0">
        <dgm:presLayoutVars>
          <dgm:hierBranch val="init"/>
        </dgm:presLayoutVars>
      </dgm:prSet>
      <dgm:spPr/>
    </dgm:pt>
    <dgm:pt modelId="{3BBC3098-90B8-4D9A-9AFD-72343BDDCE45}" type="pres">
      <dgm:prSet presAssocID="{D8A4927F-AB23-43EF-B88E-0C8B102CE865}" presName="rootComposite" presStyleCnt="0"/>
      <dgm:spPr/>
    </dgm:pt>
    <dgm:pt modelId="{387C9576-914F-4994-983D-CD2F08E53244}" type="pres">
      <dgm:prSet presAssocID="{D8A4927F-AB23-43EF-B88E-0C8B102CE865}" presName="rootText" presStyleLbl="node2" presStyleIdx="1" presStyleCnt="2" custScaleY="64372" custLinFactNeighborX="23140" custLinFactNeighborY="-4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932188-200A-4BFE-8852-59023D0654E6}" type="pres">
      <dgm:prSet presAssocID="{D8A4927F-AB23-43EF-B88E-0C8B102CE865}" presName="rootConnector" presStyleLbl="node2" presStyleIdx="1" presStyleCnt="2"/>
      <dgm:spPr/>
      <dgm:t>
        <a:bodyPr/>
        <a:lstStyle/>
        <a:p>
          <a:endParaRPr lang="ru-RU"/>
        </a:p>
      </dgm:t>
    </dgm:pt>
    <dgm:pt modelId="{86E132DC-E3A7-4878-9ABC-5C830738F991}" type="pres">
      <dgm:prSet presAssocID="{D8A4927F-AB23-43EF-B88E-0C8B102CE865}" presName="hierChild4" presStyleCnt="0"/>
      <dgm:spPr/>
    </dgm:pt>
    <dgm:pt modelId="{449AFFFB-5553-4D56-8AD0-08710C37B3FE}" type="pres">
      <dgm:prSet presAssocID="{D8A4927F-AB23-43EF-B88E-0C8B102CE865}" presName="hierChild5" presStyleCnt="0"/>
      <dgm:spPr/>
    </dgm:pt>
    <dgm:pt modelId="{C3221791-666C-4AA0-B65C-3E9922D97E23}" type="pres">
      <dgm:prSet presAssocID="{017E3997-B52A-4545-8292-2F15AB0EDB89}" presName="hierChild3" presStyleCnt="0"/>
      <dgm:spPr/>
    </dgm:pt>
  </dgm:ptLst>
  <dgm:cxnLst>
    <dgm:cxn modelId="{2583CD59-E968-4EBB-8076-57515D2D64C4}" srcId="{017E3997-B52A-4545-8292-2F15AB0EDB89}" destId="{3057982E-EC92-412C-8DE7-E257F0A41F70}" srcOrd="0" destOrd="0" parTransId="{2989DA13-5B9E-4E4F-8BE2-4B37E5AA57F2}" sibTransId="{2F8DDFD3-6F94-41DC-9898-B46A22485DBC}"/>
    <dgm:cxn modelId="{FDDF579D-4A1E-4C75-8A01-5093CF3335B2}" srcId="{017E3997-B52A-4545-8292-2F15AB0EDB89}" destId="{D8A4927F-AB23-43EF-B88E-0C8B102CE865}" srcOrd="1" destOrd="0" parTransId="{80B2FA68-ACA3-425E-8F9C-013245565396}" sibTransId="{8428D442-5D80-438F-AB94-6F96F709FB4F}"/>
    <dgm:cxn modelId="{C5CF1A79-8908-46A3-A5CE-E66A41416284}" type="presOf" srcId="{D8A4927F-AB23-43EF-B88E-0C8B102CE865}" destId="{8E932188-200A-4BFE-8852-59023D0654E6}" srcOrd="1" destOrd="0" presId="urn:microsoft.com/office/officeart/2005/8/layout/orgChart1"/>
    <dgm:cxn modelId="{6A7873E0-3A5B-4D04-8596-70E9F6B63FA6}" srcId="{3057982E-EC92-412C-8DE7-E257F0A41F70}" destId="{C38C65C4-7F99-49B4-B897-B5F0299C04CA}" srcOrd="1" destOrd="0" parTransId="{D51F056B-5317-4F22-A909-0EE6421F35B5}" sibTransId="{B3F9A6EB-609B-43C8-AC86-126ABB06FEC7}"/>
    <dgm:cxn modelId="{A38290CB-C539-4165-B40A-A3930DB22B6C}" type="presOf" srcId="{95CA5121-015C-4717-A7EB-C4A4B596981B}" destId="{2271CAD8-F2E3-49DD-8A3F-A6F53C96283D}" srcOrd="0" destOrd="0" presId="urn:microsoft.com/office/officeart/2005/8/layout/orgChart1"/>
    <dgm:cxn modelId="{2D25E756-9563-4DE9-AEAD-25E020E8DB3F}" type="presOf" srcId="{3057982E-EC92-412C-8DE7-E257F0A41F70}" destId="{DBC092DD-9961-4C75-8639-F8F85F4A9275}" srcOrd="1" destOrd="0" presId="urn:microsoft.com/office/officeart/2005/8/layout/orgChart1"/>
    <dgm:cxn modelId="{66BF71D7-4223-4A25-A9B5-11412EC965F2}" type="presOf" srcId="{EE26CCF3-9D7E-4F35-95F0-A6BE11E910F3}" destId="{1DCC7167-F0D7-48B0-88CE-4452E5F0DD59}" srcOrd="0" destOrd="0" presId="urn:microsoft.com/office/officeart/2005/8/layout/orgChart1"/>
    <dgm:cxn modelId="{2A23BB71-52C2-4610-ABE3-56A9C9D74EA3}" type="presOf" srcId="{95CA5121-015C-4717-A7EB-C4A4B596981B}" destId="{E6D2B433-15BA-4D3E-BA64-AB2C44A64307}" srcOrd="1" destOrd="0" presId="urn:microsoft.com/office/officeart/2005/8/layout/orgChart1"/>
    <dgm:cxn modelId="{F96399DE-2131-4D92-8434-71C86C1D25AD}" srcId="{3057982E-EC92-412C-8DE7-E257F0A41F70}" destId="{95CA5121-015C-4717-A7EB-C4A4B596981B}" srcOrd="0" destOrd="0" parTransId="{EE26CCF3-9D7E-4F35-95F0-A6BE11E910F3}" sibTransId="{651F45FD-CD06-472E-AC20-0227296BB222}"/>
    <dgm:cxn modelId="{AC3734B7-A624-47BA-BD4E-346EED65DE7E}" srcId="{06EE13BD-B150-447C-A11F-6AAE2F42131C}" destId="{017E3997-B52A-4545-8292-2F15AB0EDB89}" srcOrd="0" destOrd="0" parTransId="{C6DCA70F-25B7-42E9-A1BD-6212AE1936CD}" sibTransId="{2957A9EC-516A-4A53-8A29-DDF9D7791D39}"/>
    <dgm:cxn modelId="{1F10ABA6-6C34-4030-8C37-F36EECFF1378}" type="presOf" srcId="{3057982E-EC92-412C-8DE7-E257F0A41F70}" destId="{14EC5E4A-89B9-4F3C-B7B4-8571F3C94FB1}" srcOrd="0" destOrd="0" presId="urn:microsoft.com/office/officeart/2005/8/layout/orgChart1"/>
    <dgm:cxn modelId="{5110EC09-2C36-479E-BCB7-BBA476127B75}" type="presOf" srcId="{017E3997-B52A-4545-8292-2F15AB0EDB89}" destId="{5F43311F-4176-4775-9FD7-80A6A62A4A07}" srcOrd="1" destOrd="0" presId="urn:microsoft.com/office/officeart/2005/8/layout/orgChart1"/>
    <dgm:cxn modelId="{C6682B24-349E-4DD2-98B6-D74A1FFAD797}" type="presOf" srcId="{80B2FA68-ACA3-425E-8F9C-013245565396}" destId="{A3FF9CAE-E13E-4259-A5C7-7F023DE368C1}" srcOrd="0" destOrd="0" presId="urn:microsoft.com/office/officeart/2005/8/layout/orgChart1"/>
    <dgm:cxn modelId="{D9D633E4-3DB2-4D9A-86AF-4DAEF07F93A6}" type="presOf" srcId="{D8A4927F-AB23-43EF-B88E-0C8B102CE865}" destId="{387C9576-914F-4994-983D-CD2F08E53244}" srcOrd="0" destOrd="0" presId="urn:microsoft.com/office/officeart/2005/8/layout/orgChart1"/>
    <dgm:cxn modelId="{355D9DD3-8665-4DD4-9276-620410CA362F}" type="presOf" srcId="{C38C65C4-7F99-49B4-B897-B5F0299C04CA}" destId="{8F11810D-774C-4A8D-BD78-3DE81DDC0585}" srcOrd="0" destOrd="0" presId="urn:microsoft.com/office/officeart/2005/8/layout/orgChart1"/>
    <dgm:cxn modelId="{54A9512A-E66F-41F4-AF52-E33DBA4236A7}" type="presOf" srcId="{D51F056B-5317-4F22-A909-0EE6421F35B5}" destId="{33A53365-5572-4F3E-9C7E-E9B27902EDFC}" srcOrd="0" destOrd="0" presId="urn:microsoft.com/office/officeart/2005/8/layout/orgChart1"/>
    <dgm:cxn modelId="{D84DB462-4C2F-49C4-AF8A-141F57884AD5}" type="presOf" srcId="{017E3997-B52A-4545-8292-2F15AB0EDB89}" destId="{2949D005-BFD3-4C54-893C-7F86B28C1CCB}" srcOrd="0" destOrd="0" presId="urn:microsoft.com/office/officeart/2005/8/layout/orgChart1"/>
    <dgm:cxn modelId="{265857FB-1572-4C34-B1B4-10F31B1504FD}" type="presOf" srcId="{C38C65C4-7F99-49B4-B897-B5F0299C04CA}" destId="{F7CB162E-51F6-442B-9C74-18756DCB278C}" srcOrd="1" destOrd="0" presId="urn:microsoft.com/office/officeart/2005/8/layout/orgChart1"/>
    <dgm:cxn modelId="{754A224E-AA22-4ACA-9097-7F4247747796}" type="presOf" srcId="{2989DA13-5B9E-4E4F-8BE2-4B37E5AA57F2}" destId="{4EDC6C80-C7F9-4B1B-B504-C59685423030}" srcOrd="0" destOrd="0" presId="urn:microsoft.com/office/officeart/2005/8/layout/orgChart1"/>
    <dgm:cxn modelId="{D7BBA6C7-9E8D-4A89-A1B0-262D4D7E68D6}" type="presOf" srcId="{06EE13BD-B150-447C-A11F-6AAE2F42131C}" destId="{E5576278-5FCC-459F-87A5-4ED8ADEA533C}" srcOrd="0" destOrd="0" presId="urn:microsoft.com/office/officeart/2005/8/layout/orgChart1"/>
    <dgm:cxn modelId="{3B11B72A-CF8B-42F3-A9E6-F45FB4CD96E9}" type="presParOf" srcId="{E5576278-5FCC-459F-87A5-4ED8ADEA533C}" destId="{F9D6C6D6-0510-4FEB-BD7F-1A106826C531}" srcOrd="0" destOrd="0" presId="urn:microsoft.com/office/officeart/2005/8/layout/orgChart1"/>
    <dgm:cxn modelId="{8ED6ACE9-59A8-4D23-8C0F-48D1E1B13ADD}" type="presParOf" srcId="{F9D6C6D6-0510-4FEB-BD7F-1A106826C531}" destId="{2DA87B26-38E5-489A-BE49-D73342E03BE9}" srcOrd="0" destOrd="0" presId="urn:microsoft.com/office/officeart/2005/8/layout/orgChart1"/>
    <dgm:cxn modelId="{93F32235-30D0-44BD-B048-2027146357D9}" type="presParOf" srcId="{2DA87B26-38E5-489A-BE49-D73342E03BE9}" destId="{2949D005-BFD3-4C54-893C-7F86B28C1CCB}" srcOrd="0" destOrd="0" presId="urn:microsoft.com/office/officeart/2005/8/layout/orgChart1"/>
    <dgm:cxn modelId="{9AC0835F-D9EF-4E75-92B0-B6856E669D1C}" type="presParOf" srcId="{2DA87B26-38E5-489A-BE49-D73342E03BE9}" destId="{5F43311F-4176-4775-9FD7-80A6A62A4A07}" srcOrd="1" destOrd="0" presId="urn:microsoft.com/office/officeart/2005/8/layout/orgChart1"/>
    <dgm:cxn modelId="{A5A3D5E2-1D12-47A5-B1E3-1488743EA8EB}" type="presParOf" srcId="{F9D6C6D6-0510-4FEB-BD7F-1A106826C531}" destId="{4F18002E-70B0-4175-9CA9-CB3E01BCE38B}" srcOrd="1" destOrd="0" presId="urn:microsoft.com/office/officeart/2005/8/layout/orgChart1"/>
    <dgm:cxn modelId="{86B56392-15E6-4C00-BB77-7B417368A3E6}" type="presParOf" srcId="{4F18002E-70B0-4175-9CA9-CB3E01BCE38B}" destId="{4EDC6C80-C7F9-4B1B-B504-C59685423030}" srcOrd="0" destOrd="0" presId="urn:microsoft.com/office/officeart/2005/8/layout/orgChart1"/>
    <dgm:cxn modelId="{DB58DDF7-6DA9-4908-8242-C58D1EBF0F2D}" type="presParOf" srcId="{4F18002E-70B0-4175-9CA9-CB3E01BCE38B}" destId="{A702775B-BD06-44A8-AEF8-EBED51F79358}" srcOrd="1" destOrd="0" presId="urn:microsoft.com/office/officeart/2005/8/layout/orgChart1"/>
    <dgm:cxn modelId="{FAE9FE39-3CEA-4E80-8FB5-108F5CC372EE}" type="presParOf" srcId="{A702775B-BD06-44A8-AEF8-EBED51F79358}" destId="{C7558514-A25E-4061-95CC-275E113F0D20}" srcOrd="0" destOrd="0" presId="urn:microsoft.com/office/officeart/2005/8/layout/orgChart1"/>
    <dgm:cxn modelId="{02C54BF3-2E9E-4026-B627-77B47EB30789}" type="presParOf" srcId="{C7558514-A25E-4061-95CC-275E113F0D20}" destId="{14EC5E4A-89B9-4F3C-B7B4-8571F3C94FB1}" srcOrd="0" destOrd="0" presId="urn:microsoft.com/office/officeart/2005/8/layout/orgChart1"/>
    <dgm:cxn modelId="{5E5C6816-CB5D-4EEE-8E28-04F921657E66}" type="presParOf" srcId="{C7558514-A25E-4061-95CC-275E113F0D20}" destId="{DBC092DD-9961-4C75-8639-F8F85F4A9275}" srcOrd="1" destOrd="0" presId="urn:microsoft.com/office/officeart/2005/8/layout/orgChart1"/>
    <dgm:cxn modelId="{0E9E85EE-B3D8-4A2E-872A-9565DFFCC167}" type="presParOf" srcId="{A702775B-BD06-44A8-AEF8-EBED51F79358}" destId="{AC8B7D80-06ED-4C9B-924F-4A06C7C0039A}" srcOrd="1" destOrd="0" presId="urn:microsoft.com/office/officeart/2005/8/layout/orgChart1"/>
    <dgm:cxn modelId="{6D9421A0-28E8-4BE3-96D4-7475EE6DF422}" type="presParOf" srcId="{A702775B-BD06-44A8-AEF8-EBED51F79358}" destId="{31A56A60-A892-4E90-A934-E9C58A47B769}" srcOrd="2" destOrd="0" presId="urn:microsoft.com/office/officeart/2005/8/layout/orgChart1"/>
    <dgm:cxn modelId="{2CB389D8-EEF9-4F91-8A00-B7AE52D4922E}" type="presParOf" srcId="{31A56A60-A892-4E90-A934-E9C58A47B769}" destId="{1DCC7167-F0D7-48B0-88CE-4452E5F0DD59}" srcOrd="0" destOrd="0" presId="urn:microsoft.com/office/officeart/2005/8/layout/orgChart1"/>
    <dgm:cxn modelId="{6301F3A1-FEBA-4DE0-B0E9-401DD3C21D3B}" type="presParOf" srcId="{31A56A60-A892-4E90-A934-E9C58A47B769}" destId="{E0215B71-148D-48CB-BE71-74774AC97564}" srcOrd="1" destOrd="0" presId="urn:microsoft.com/office/officeart/2005/8/layout/orgChart1"/>
    <dgm:cxn modelId="{D1C194AF-531F-4C89-9B42-B3EFC8D2206A}" type="presParOf" srcId="{E0215B71-148D-48CB-BE71-74774AC97564}" destId="{14B85F4E-75C9-431C-8D03-A302979E3121}" srcOrd="0" destOrd="0" presId="urn:microsoft.com/office/officeart/2005/8/layout/orgChart1"/>
    <dgm:cxn modelId="{61B8F3BF-12EF-43B8-B442-1E18E6433E94}" type="presParOf" srcId="{14B85F4E-75C9-431C-8D03-A302979E3121}" destId="{2271CAD8-F2E3-49DD-8A3F-A6F53C96283D}" srcOrd="0" destOrd="0" presId="urn:microsoft.com/office/officeart/2005/8/layout/orgChart1"/>
    <dgm:cxn modelId="{02A5E9B3-9E8A-470E-A7A0-E5E900B490FA}" type="presParOf" srcId="{14B85F4E-75C9-431C-8D03-A302979E3121}" destId="{E6D2B433-15BA-4D3E-BA64-AB2C44A64307}" srcOrd="1" destOrd="0" presId="urn:microsoft.com/office/officeart/2005/8/layout/orgChart1"/>
    <dgm:cxn modelId="{5D1788A4-B5DF-4FC7-9CC0-9A0CA4ADED55}" type="presParOf" srcId="{E0215B71-148D-48CB-BE71-74774AC97564}" destId="{51BBC146-5649-4BD7-A03B-2B64690BA2DA}" srcOrd="1" destOrd="0" presId="urn:microsoft.com/office/officeart/2005/8/layout/orgChart1"/>
    <dgm:cxn modelId="{F820145E-70C9-497E-B72E-3E06F6FF8200}" type="presParOf" srcId="{E0215B71-148D-48CB-BE71-74774AC97564}" destId="{F19B684B-A1AE-4427-B575-D5286F93D574}" srcOrd="2" destOrd="0" presId="urn:microsoft.com/office/officeart/2005/8/layout/orgChart1"/>
    <dgm:cxn modelId="{07FFAA0F-B15B-4BFE-8F20-2DAEB7B09CA4}" type="presParOf" srcId="{31A56A60-A892-4E90-A934-E9C58A47B769}" destId="{33A53365-5572-4F3E-9C7E-E9B27902EDFC}" srcOrd="2" destOrd="0" presId="urn:microsoft.com/office/officeart/2005/8/layout/orgChart1"/>
    <dgm:cxn modelId="{FDF79CA3-0F40-4993-83F2-D9EEAC0F9459}" type="presParOf" srcId="{31A56A60-A892-4E90-A934-E9C58A47B769}" destId="{4138BAEA-0E21-420D-A9BF-07F0506B9824}" srcOrd="3" destOrd="0" presId="urn:microsoft.com/office/officeart/2005/8/layout/orgChart1"/>
    <dgm:cxn modelId="{2CD51B96-D012-4E30-939D-FFEF4D715C99}" type="presParOf" srcId="{4138BAEA-0E21-420D-A9BF-07F0506B9824}" destId="{BE2AC485-9604-4EA3-AC00-9696BB476E71}" srcOrd="0" destOrd="0" presId="urn:microsoft.com/office/officeart/2005/8/layout/orgChart1"/>
    <dgm:cxn modelId="{10FC99A3-713A-4110-A9C3-CF4D114CF59B}" type="presParOf" srcId="{BE2AC485-9604-4EA3-AC00-9696BB476E71}" destId="{8F11810D-774C-4A8D-BD78-3DE81DDC0585}" srcOrd="0" destOrd="0" presId="urn:microsoft.com/office/officeart/2005/8/layout/orgChart1"/>
    <dgm:cxn modelId="{F4EBDD04-577D-4BBE-AB96-A4FAE2F983E6}" type="presParOf" srcId="{BE2AC485-9604-4EA3-AC00-9696BB476E71}" destId="{F7CB162E-51F6-442B-9C74-18756DCB278C}" srcOrd="1" destOrd="0" presId="urn:microsoft.com/office/officeart/2005/8/layout/orgChart1"/>
    <dgm:cxn modelId="{58E66C0A-9240-49D2-A4EE-15B34D559803}" type="presParOf" srcId="{4138BAEA-0E21-420D-A9BF-07F0506B9824}" destId="{3A9E2EBD-6511-4B90-9A5A-FF9BDE526BAF}" srcOrd="1" destOrd="0" presId="urn:microsoft.com/office/officeart/2005/8/layout/orgChart1"/>
    <dgm:cxn modelId="{4E06CC3E-EA42-44A2-8F72-BFE436B6CCD1}" type="presParOf" srcId="{4138BAEA-0E21-420D-A9BF-07F0506B9824}" destId="{66359C96-771F-407C-A49A-B6F70C396C85}" srcOrd="2" destOrd="0" presId="urn:microsoft.com/office/officeart/2005/8/layout/orgChart1"/>
    <dgm:cxn modelId="{62729C29-2740-43CC-8C69-A565D033AC2B}" type="presParOf" srcId="{4F18002E-70B0-4175-9CA9-CB3E01BCE38B}" destId="{A3FF9CAE-E13E-4259-A5C7-7F023DE368C1}" srcOrd="2" destOrd="0" presId="urn:microsoft.com/office/officeart/2005/8/layout/orgChart1"/>
    <dgm:cxn modelId="{883176FB-DDF4-429E-838D-FF6DEDBD7023}" type="presParOf" srcId="{4F18002E-70B0-4175-9CA9-CB3E01BCE38B}" destId="{14D8006D-12FD-43B4-9612-C7D7EDD6F308}" srcOrd="3" destOrd="0" presId="urn:microsoft.com/office/officeart/2005/8/layout/orgChart1"/>
    <dgm:cxn modelId="{8DD1FFBF-7E98-46F9-BE82-291BA5A44DDE}" type="presParOf" srcId="{14D8006D-12FD-43B4-9612-C7D7EDD6F308}" destId="{3BBC3098-90B8-4D9A-9AFD-72343BDDCE45}" srcOrd="0" destOrd="0" presId="urn:microsoft.com/office/officeart/2005/8/layout/orgChart1"/>
    <dgm:cxn modelId="{11A4C018-0BF5-442D-9E28-C6266DEB57F5}" type="presParOf" srcId="{3BBC3098-90B8-4D9A-9AFD-72343BDDCE45}" destId="{387C9576-914F-4994-983D-CD2F08E53244}" srcOrd="0" destOrd="0" presId="urn:microsoft.com/office/officeart/2005/8/layout/orgChart1"/>
    <dgm:cxn modelId="{99EBC919-3FF3-4A96-92F1-36F26E6F35E4}" type="presParOf" srcId="{3BBC3098-90B8-4D9A-9AFD-72343BDDCE45}" destId="{8E932188-200A-4BFE-8852-59023D0654E6}" srcOrd="1" destOrd="0" presId="urn:microsoft.com/office/officeart/2005/8/layout/orgChart1"/>
    <dgm:cxn modelId="{4EF8E03A-0C79-4157-B7EC-C8212BC3F943}" type="presParOf" srcId="{14D8006D-12FD-43B4-9612-C7D7EDD6F308}" destId="{86E132DC-E3A7-4878-9ABC-5C830738F991}" srcOrd="1" destOrd="0" presId="urn:microsoft.com/office/officeart/2005/8/layout/orgChart1"/>
    <dgm:cxn modelId="{5DD4228A-F198-4556-AFF8-17D6ADE644A8}" type="presParOf" srcId="{14D8006D-12FD-43B4-9612-C7D7EDD6F308}" destId="{449AFFFB-5553-4D56-8AD0-08710C37B3FE}" srcOrd="2" destOrd="0" presId="urn:microsoft.com/office/officeart/2005/8/layout/orgChart1"/>
    <dgm:cxn modelId="{756294BD-38AD-4571-99E1-D1A61DA62DD0}" type="presParOf" srcId="{F9D6C6D6-0510-4FEB-BD7F-1A106826C531}" destId="{C3221791-666C-4AA0-B65C-3E9922D97E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DD1A1B-9738-40B0-A13A-055F259B0141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4B4B6F-FE1D-41C9-AC09-6C4F786C1C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C58EF-C407-412B-98B4-B58AD3C03FDE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1858B-E6F9-4F38-B8AC-F80169F357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6B788-BC67-4F4B-9A71-08627E654E5D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E8266-47D6-421F-A080-3E87F2F6B1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1E9D-7575-4B68-B67B-3474D56C58D5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DBED8-0FA1-4219-9BCA-DE06C10D66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5E0D5-6F38-4D58-9EE3-860E9AF304C8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D432-9B32-49AD-B66F-07DAC33489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7D5A1-CFF5-423B-A0C3-F6AC1EC3952D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0F6C-A297-435F-8976-97606CEEAA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B0670-94A3-4E1F-B698-78D15F7D70AB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342B-CF92-4698-AA5E-14DF1CEDEE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8C25B-20A7-42E3-AF90-30D86B12401E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029C-B432-4AF7-898E-EB49D2701B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DCB2-F1AC-4D6D-A9E4-609340AF46F4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86A1B-673D-4A51-ABFF-F3C19D7B0E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99721-5B3F-4457-B91D-91C648BFFDBA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34E5A-DC71-4597-A0F8-F5D35992C0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3D7F1-8861-4901-A3F0-F0C04AC50588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B12EF-BDA8-47E9-8F3D-4E249011BE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2BAD-D869-4350-8963-E7528FD0725D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0CCAB-9F08-4DB1-8BB8-0711D980A3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AA92E5-A3EA-418A-9ABC-9F02CD72C563}" type="datetimeFigureOut">
              <a:rPr lang="ru-RU"/>
              <a:pPr>
                <a:defRPr/>
              </a:pPr>
              <a:t>15.06.2010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ADA92C-D3F0-414B-88E9-2BBDBC8626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56.radikal.ru/i151/0907/1a/1fe4402d1f4a.jpg" TargetMode="External"/><Relationship Id="rId2" Type="http://schemas.openxmlformats.org/officeDocument/2006/relationships/hyperlink" Target="http://upload.wikimedia.org/wikipedia/commons/thumb/2/2d/Vasyugan.jpg/800px-Vasyugan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-1357386" y="0"/>
          <a:ext cx="1050138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Выноска 2 (граница и черта) 5"/>
          <p:cNvSpPr/>
          <p:nvPr/>
        </p:nvSpPr>
        <p:spPr>
          <a:xfrm>
            <a:off x="6143625" y="3286125"/>
            <a:ext cx="2571750" cy="64293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9909"/>
              <a:gd name="adj6" fmla="val 435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агроклиматические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Выноска 2 (граница и черта) 6"/>
          <p:cNvSpPr/>
          <p:nvPr/>
        </p:nvSpPr>
        <p:spPr>
          <a:xfrm>
            <a:off x="3071813" y="4071938"/>
            <a:ext cx="2571750" cy="185737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0114"/>
              <a:gd name="adj6" fmla="val 1324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почвенные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водные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биологические     (лесные, охотничье промысловые)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рекреационные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Выноска 2 (граница и черта) 7"/>
          <p:cNvSpPr/>
          <p:nvPr/>
        </p:nvSpPr>
        <p:spPr>
          <a:xfrm>
            <a:off x="428625" y="4143375"/>
            <a:ext cx="2000250" cy="50006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58181"/>
              <a:gd name="adj6" fmla="val 623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минеральные</a:t>
            </a:r>
          </a:p>
        </p:txBody>
      </p:sp>
      <p:sp>
        <p:nvSpPr>
          <p:cNvPr id="10" name="Скругленный прямоугольник 9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6143625" y="6286500"/>
            <a:ext cx="1357313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  <a:endParaRPr lang="ru-RU" dirty="0"/>
          </a:p>
        </p:txBody>
      </p:sp>
      <p:sp>
        <p:nvSpPr>
          <p:cNvPr id="9" name="Скругленный прямоугольник 8">
            <a:hlinkClick r:id="rId8" action="ppaction://hlinksldjump"/>
            <a:hlinkHover r:id="" action="ppaction://noaction" highlightClick="1"/>
          </p:cNvPr>
          <p:cNvSpPr/>
          <p:nvPr/>
        </p:nvSpPr>
        <p:spPr>
          <a:xfrm>
            <a:off x="7500938" y="6286500"/>
            <a:ext cx="1357312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титульная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4143375"/>
            <a:ext cx="2000250" cy="571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43625" y="3286125"/>
            <a:ext cx="2714625" cy="64293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4071938"/>
            <a:ext cx="2000250" cy="5715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</a:rPr>
              <a:t>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71813" y="4071938"/>
            <a:ext cx="2571750" cy="20002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25" y="3214688"/>
            <a:ext cx="2643188" cy="7858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43625" y="4143375"/>
            <a:ext cx="2643188" cy="20002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Природные ресурсы Западной Сибири разнообразны и богаты.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43625" y="4143375"/>
            <a:ext cx="2643188" cy="20716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Общая оценка природных ресурсов.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285750" y="357188"/>
            <a:ext cx="83581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  <a:hlinkClick r:id="rId2"/>
              </a:rPr>
              <a:t>Интернет ресурсы:</a:t>
            </a:r>
          </a:p>
          <a:p>
            <a:endParaRPr lang="ru-RU">
              <a:latin typeface="Calibri" pitchFamily="34" charset="0"/>
              <a:hlinkClick r:id="rId2"/>
            </a:endParaRPr>
          </a:p>
          <a:p>
            <a:r>
              <a:rPr lang="en-US" sz="1600">
                <a:latin typeface="Calibri" pitchFamily="34" charset="0"/>
                <a:hlinkClick r:id="rId2"/>
              </a:rPr>
              <a:t>http://upload.wikimedia.org/wikipedia/commons/thumb/2/2d/Vasyugan.jpg/800px-Vasyugan.jpg</a:t>
            </a:r>
            <a:r>
              <a:rPr lang="ru-RU" sz="1600">
                <a:latin typeface="Calibri" pitchFamily="34" charset="0"/>
              </a:rPr>
              <a:t> фото</a:t>
            </a:r>
          </a:p>
          <a:p>
            <a:r>
              <a:rPr lang="en-US" sz="1600">
                <a:latin typeface="Calibri" pitchFamily="34" charset="0"/>
                <a:hlinkClick r:id="rId3"/>
              </a:rPr>
              <a:t>http://s56.radikal.ru/i151/0907/1a/1fe4402d1f4a.jpg</a:t>
            </a:r>
            <a:r>
              <a:rPr lang="ru-RU" sz="1600">
                <a:latin typeface="Calibri" pitchFamily="34" charset="0"/>
              </a:rPr>
              <a:t> географический центр </a:t>
            </a:r>
          </a:p>
        </p:txBody>
      </p:sp>
      <p:sp>
        <p:nvSpPr>
          <p:cNvPr id="3" name="Скругленный прямоугольник 2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00" y="6286500"/>
            <a:ext cx="1357313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32</Words>
  <Application>Microsoft Office PowerPoint</Application>
  <PresentationFormat>Экран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Arial</vt:lpstr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318</cp:revision>
  <dcterms:created xsi:type="dcterms:W3CDTF">2010-02-07T13:13:39Z</dcterms:created>
  <dcterms:modified xsi:type="dcterms:W3CDTF">2010-06-15T14:56:53Z</dcterms:modified>
</cp:coreProperties>
</file>