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63" r:id="rId3"/>
    <p:sldId id="257" r:id="rId4"/>
    <p:sldId id="262" r:id="rId5"/>
    <p:sldId id="264" r:id="rId6"/>
    <p:sldId id="265" r:id="rId7"/>
    <p:sldId id="266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1FB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FCA7F6-C66B-47AF-A24D-A838EC9C6578}" type="doc">
      <dgm:prSet loTypeId="urn:microsoft.com/office/officeart/2005/8/layout/vList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A8BF125-5C54-45C9-9D30-D28B64C8B1AF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Оболочки Земли </a:t>
          </a:r>
          <a:endParaRPr lang="ru-RU" sz="2800" dirty="0">
            <a:solidFill>
              <a:srgbClr val="C00000"/>
            </a:solidFill>
          </a:endParaRPr>
        </a:p>
      </dgm:t>
    </dgm:pt>
    <dgm:pt modelId="{A5B575E7-6D2B-4F73-9E17-177E23053985}" type="parTrans" cxnId="{4526EC0F-7C8D-4021-965A-ED43B0CF2BC9}">
      <dgm:prSet/>
      <dgm:spPr/>
      <dgm:t>
        <a:bodyPr/>
        <a:lstStyle/>
        <a:p>
          <a:endParaRPr lang="ru-RU"/>
        </a:p>
      </dgm:t>
    </dgm:pt>
    <dgm:pt modelId="{EED9175D-7910-4E3E-BEE0-C966B23549CF}" type="sibTrans" cxnId="{4526EC0F-7C8D-4021-965A-ED43B0CF2BC9}">
      <dgm:prSet/>
      <dgm:spPr/>
      <dgm:t>
        <a:bodyPr/>
        <a:lstStyle/>
        <a:p>
          <a:endParaRPr lang="ru-RU"/>
        </a:p>
      </dgm:t>
    </dgm:pt>
    <dgm:pt modelId="{EF96F766-BF29-4F0F-A1C8-0374017F4063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Литосфера</a:t>
          </a:r>
          <a:endParaRPr lang="ru-RU" sz="2800" dirty="0">
            <a:solidFill>
              <a:srgbClr val="C00000"/>
            </a:solidFill>
          </a:endParaRPr>
        </a:p>
      </dgm:t>
    </dgm:pt>
    <dgm:pt modelId="{50D7F115-D389-4D47-B03A-9677D58D0D49}" type="parTrans" cxnId="{9FFBDC73-540B-4788-975F-48505823C3D1}">
      <dgm:prSet/>
      <dgm:spPr/>
      <dgm:t>
        <a:bodyPr/>
        <a:lstStyle/>
        <a:p>
          <a:endParaRPr lang="ru-RU"/>
        </a:p>
      </dgm:t>
    </dgm:pt>
    <dgm:pt modelId="{177C84C4-5BDD-47AE-9A2C-33DEE1DF47EB}" type="sibTrans" cxnId="{9FFBDC73-540B-4788-975F-48505823C3D1}">
      <dgm:prSet/>
      <dgm:spPr/>
      <dgm:t>
        <a:bodyPr/>
        <a:lstStyle/>
        <a:p>
          <a:endParaRPr lang="ru-RU"/>
        </a:p>
      </dgm:t>
    </dgm:pt>
    <dgm:pt modelId="{E6F62C48-52D9-46B6-BFF2-7A71B88FB5DC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Внутреннее строение Земли</a:t>
          </a:r>
          <a:endParaRPr lang="ru-RU" sz="2800" dirty="0">
            <a:solidFill>
              <a:srgbClr val="C00000"/>
            </a:solidFill>
          </a:endParaRPr>
        </a:p>
      </dgm:t>
    </dgm:pt>
    <dgm:pt modelId="{628FEE7F-5EC0-4CDB-A265-6D67D943CA24}" type="parTrans" cxnId="{A8D8875D-E88F-4A44-9511-4001BBFB682F}">
      <dgm:prSet/>
      <dgm:spPr/>
      <dgm:t>
        <a:bodyPr/>
        <a:lstStyle/>
        <a:p>
          <a:endParaRPr lang="ru-RU"/>
        </a:p>
      </dgm:t>
    </dgm:pt>
    <dgm:pt modelId="{76348BC5-C2E5-4D07-8A05-B70868417145}" type="sibTrans" cxnId="{A8D8875D-E88F-4A44-9511-4001BBFB682F}">
      <dgm:prSet/>
      <dgm:spPr/>
      <dgm:t>
        <a:bodyPr/>
        <a:lstStyle/>
        <a:p>
          <a:endParaRPr lang="ru-RU"/>
        </a:p>
      </dgm:t>
    </dgm:pt>
    <dgm:pt modelId="{403610C6-D409-45F3-9F22-844B0B2D9E7F}">
      <dgm:prSet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</a:rPr>
            <a:t>Типы земной коры</a:t>
          </a:r>
          <a:endParaRPr lang="ru-RU" sz="2800" dirty="0">
            <a:solidFill>
              <a:srgbClr val="C00000"/>
            </a:solidFill>
          </a:endParaRPr>
        </a:p>
      </dgm:t>
    </dgm:pt>
    <dgm:pt modelId="{512CA9DB-D54C-4866-9C80-ACADE645162F}" type="parTrans" cxnId="{B0727A75-D9B0-43D0-B62E-1566018C4B59}">
      <dgm:prSet/>
      <dgm:spPr/>
      <dgm:t>
        <a:bodyPr/>
        <a:lstStyle/>
        <a:p>
          <a:endParaRPr lang="ru-RU"/>
        </a:p>
      </dgm:t>
    </dgm:pt>
    <dgm:pt modelId="{283EE82E-3817-4A6C-85FB-BBFA24B11887}" type="sibTrans" cxnId="{B0727A75-D9B0-43D0-B62E-1566018C4B59}">
      <dgm:prSet/>
      <dgm:spPr/>
      <dgm:t>
        <a:bodyPr/>
        <a:lstStyle/>
        <a:p>
          <a:endParaRPr lang="ru-RU"/>
        </a:p>
      </dgm:t>
    </dgm:pt>
    <dgm:pt modelId="{BDD26C38-6B99-45B4-BD8A-164E9AF8425C}" type="pres">
      <dgm:prSet presAssocID="{ACFCA7F6-C66B-47AF-A24D-A838EC9C657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098D9-FAA2-44FA-94F6-8B6AEEDA8C51}" type="pres">
      <dgm:prSet presAssocID="{7A8BF125-5C54-45C9-9D30-D28B64C8B1AF}" presName="comp" presStyleCnt="0"/>
      <dgm:spPr/>
    </dgm:pt>
    <dgm:pt modelId="{92C28B74-8534-4FAC-9242-5286C482435C}" type="pres">
      <dgm:prSet presAssocID="{7A8BF125-5C54-45C9-9D30-D28B64C8B1AF}" presName="box" presStyleLbl="node1" presStyleIdx="0" presStyleCnt="4"/>
      <dgm:spPr/>
      <dgm:t>
        <a:bodyPr/>
        <a:lstStyle/>
        <a:p>
          <a:endParaRPr lang="ru-RU"/>
        </a:p>
      </dgm:t>
    </dgm:pt>
    <dgm:pt modelId="{CFFBA7D2-94BD-4948-872A-9D25283D2D90}" type="pres">
      <dgm:prSet presAssocID="{7A8BF125-5C54-45C9-9D30-D28B64C8B1AF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9CDFAC-4A53-4C14-9674-0F92353D50CE}" type="pres">
      <dgm:prSet presAssocID="{7A8BF125-5C54-45C9-9D30-D28B64C8B1A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3E009-A458-4FE1-9B32-69D57542C6E5}" type="pres">
      <dgm:prSet presAssocID="{EED9175D-7910-4E3E-BEE0-C966B23549CF}" presName="spacer" presStyleCnt="0"/>
      <dgm:spPr/>
    </dgm:pt>
    <dgm:pt modelId="{5644C515-70F1-40A1-A6AE-52601EBF5775}" type="pres">
      <dgm:prSet presAssocID="{EF96F766-BF29-4F0F-A1C8-0374017F4063}" presName="comp" presStyleCnt="0"/>
      <dgm:spPr/>
    </dgm:pt>
    <dgm:pt modelId="{A516DECA-DEE5-460F-932C-2E5522F7ACDD}" type="pres">
      <dgm:prSet presAssocID="{EF96F766-BF29-4F0F-A1C8-0374017F4063}" presName="box" presStyleLbl="node1" presStyleIdx="1" presStyleCnt="4"/>
      <dgm:spPr/>
      <dgm:t>
        <a:bodyPr/>
        <a:lstStyle/>
        <a:p>
          <a:endParaRPr lang="ru-RU"/>
        </a:p>
      </dgm:t>
    </dgm:pt>
    <dgm:pt modelId="{18D4C997-C0C6-49D0-AA82-91F21787741A}" type="pres">
      <dgm:prSet presAssocID="{EF96F766-BF29-4F0F-A1C8-0374017F406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098BCB-3CB3-4826-8DD7-E7EBC32E31B8}" type="pres">
      <dgm:prSet presAssocID="{EF96F766-BF29-4F0F-A1C8-0374017F406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AA1F6-251E-423D-A2F3-4CEB68EACD9B}" type="pres">
      <dgm:prSet presAssocID="{177C84C4-5BDD-47AE-9A2C-33DEE1DF47EB}" presName="spacer" presStyleCnt="0"/>
      <dgm:spPr/>
    </dgm:pt>
    <dgm:pt modelId="{77438005-363C-4ED7-9C5B-FD4873D9786B}" type="pres">
      <dgm:prSet presAssocID="{E6F62C48-52D9-46B6-BFF2-7A71B88FB5DC}" presName="comp" presStyleCnt="0"/>
      <dgm:spPr/>
    </dgm:pt>
    <dgm:pt modelId="{2897840F-B6D2-49DC-80D6-44F8505746E5}" type="pres">
      <dgm:prSet presAssocID="{E6F62C48-52D9-46B6-BFF2-7A71B88FB5DC}" presName="box" presStyleLbl="node1" presStyleIdx="2" presStyleCnt="4"/>
      <dgm:spPr/>
      <dgm:t>
        <a:bodyPr/>
        <a:lstStyle/>
        <a:p>
          <a:endParaRPr lang="ru-RU"/>
        </a:p>
      </dgm:t>
    </dgm:pt>
    <dgm:pt modelId="{98CEDE38-C056-416A-AFF1-8502B81C2251}" type="pres">
      <dgm:prSet presAssocID="{E6F62C48-52D9-46B6-BFF2-7A71B88FB5DC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DE9EB9-1539-4D94-82FC-4FC523E6E7A5}" type="pres">
      <dgm:prSet presAssocID="{E6F62C48-52D9-46B6-BFF2-7A71B88FB5D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89959-DC15-4A8C-909A-B893A9E0EB9B}" type="pres">
      <dgm:prSet presAssocID="{76348BC5-C2E5-4D07-8A05-B70868417145}" presName="spacer" presStyleCnt="0"/>
      <dgm:spPr/>
    </dgm:pt>
    <dgm:pt modelId="{04B986F8-B397-414A-9F9D-5278109ECACA}" type="pres">
      <dgm:prSet presAssocID="{403610C6-D409-45F3-9F22-844B0B2D9E7F}" presName="comp" presStyleCnt="0"/>
      <dgm:spPr/>
    </dgm:pt>
    <dgm:pt modelId="{8509913C-7E8B-4220-8934-7C08474B5F1A}" type="pres">
      <dgm:prSet presAssocID="{403610C6-D409-45F3-9F22-844B0B2D9E7F}" presName="box" presStyleLbl="node1" presStyleIdx="3" presStyleCnt="4"/>
      <dgm:spPr/>
      <dgm:t>
        <a:bodyPr/>
        <a:lstStyle/>
        <a:p>
          <a:endParaRPr lang="ru-RU"/>
        </a:p>
      </dgm:t>
    </dgm:pt>
    <dgm:pt modelId="{8C18BF35-B1D3-4F43-B638-26CD34C8EE51}" type="pres">
      <dgm:prSet presAssocID="{403610C6-D409-45F3-9F22-844B0B2D9E7F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9C796B-480A-408A-A845-97CD80F158B6}" type="pres">
      <dgm:prSet presAssocID="{403610C6-D409-45F3-9F22-844B0B2D9E7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2888C1-8464-415D-9F6B-25504EA632FB}" type="presOf" srcId="{E6F62C48-52D9-46B6-BFF2-7A71B88FB5DC}" destId="{7DDE9EB9-1539-4D94-82FC-4FC523E6E7A5}" srcOrd="1" destOrd="0" presId="urn:microsoft.com/office/officeart/2005/8/layout/vList4"/>
    <dgm:cxn modelId="{18F72D5D-8D05-4AEF-8AC4-816FE005153B}" type="presOf" srcId="{7A8BF125-5C54-45C9-9D30-D28B64C8B1AF}" destId="{92C28B74-8534-4FAC-9242-5286C482435C}" srcOrd="0" destOrd="0" presId="urn:microsoft.com/office/officeart/2005/8/layout/vList4"/>
    <dgm:cxn modelId="{FC81919D-024C-45B4-8690-73156DEE8355}" type="presOf" srcId="{7A8BF125-5C54-45C9-9D30-D28B64C8B1AF}" destId="{A99CDFAC-4A53-4C14-9674-0F92353D50CE}" srcOrd="1" destOrd="0" presId="urn:microsoft.com/office/officeart/2005/8/layout/vList4"/>
    <dgm:cxn modelId="{9F98FC7D-B4D9-4D1E-9BFF-F5F18CB06331}" type="presOf" srcId="{ACFCA7F6-C66B-47AF-A24D-A838EC9C6578}" destId="{BDD26C38-6B99-45B4-BD8A-164E9AF8425C}" srcOrd="0" destOrd="0" presId="urn:microsoft.com/office/officeart/2005/8/layout/vList4"/>
    <dgm:cxn modelId="{B0727A75-D9B0-43D0-B62E-1566018C4B59}" srcId="{ACFCA7F6-C66B-47AF-A24D-A838EC9C6578}" destId="{403610C6-D409-45F3-9F22-844B0B2D9E7F}" srcOrd="3" destOrd="0" parTransId="{512CA9DB-D54C-4866-9C80-ACADE645162F}" sibTransId="{283EE82E-3817-4A6C-85FB-BBFA24B11887}"/>
    <dgm:cxn modelId="{DA4BD4EB-0855-4BE1-A123-D08BAC8A4E06}" type="presOf" srcId="{E6F62C48-52D9-46B6-BFF2-7A71B88FB5DC}" destId="{2897840F-B6D2-49DC-80D6-44F8505746E5}" srcOrd="0" destOrd="0" presId="urn:microsoft.com/office/officeart/2005/8/layout/vList4"/>
    <dgm:cxn modelId="{7437907A-B154-4D92-A03D-2AEA17CC7011}" type="presOf" srcId="{403610C6-D409-45F3-9F22-844B0B2D9E7F}" destId="{8509913C-7E8B-4220-8934-7C08474B5F1A}" srcOrd="0" destOrd="0" presId="urn:microsoft.com/office/officeart/2005/8/layout/vList4"/>
    <dgm:cxn modelId="{4526EC0F-7C8D-4021-965A-ED43B0CF2BC9}" srcId="{ACFCA7F6-C66B-47AF-A24D-A838EC9C6578}" destId="{7A8BF125-5C54-45C9-9D30-D28B64C8B1AF}" srcOrd="0" destOrd="0" parTransId="{A5B575E7-6D2B-4F73-9E17-177E23053985}" sibTransId="{EED9175D-7910-4E3E-BEE0-C966B23549CF}"/>
    <dgm:cxn modelId="{A8D8875D-E88F-4A44-9511-4001BBFB682F}" srcId="{ACFCA7F6-C66B-47AF-A24D-A838EC9C6578}" destId="{E6F62C48-52D9-46B6-BFF2-7A71B88FB5DC}" srcOrd="2" destOrd="0" parTransId="{628FEE7F-5EC0-4CDB-A265-6D67D943CA24}" sibTransId="{76348BC5-C2E5-4D07-8A05-B70868417145}"/>
    <dgm:cxn modelId="{2854BFE4-BF91-4CA3-AEF4-7536DC389068}" type="presOf" srcId="{EF96F766-BF29-4F0F-A1C8-0374017F4063}" destId="{A516DECA-DEE5-460F-932C-2E5522F7ACDD}" srcOrd="0" destOrd="0" presId="urn:microsoft.com/office/officeart/2005/8/layout/vList4"/>
    <dgm:cxn modelId="{C162E81F-E807-4168-BABA-32BA9989DD16}" type="presOf" srcId="{EF96F766-BF29-4F0F-A1C8-0374017F4063}" destId="{29098BCB-3CB3-4826-8DD7-E7EBC32E31B8}" srcOrd="1" destOrd="0" presId="urn:microsoft.com/office/officeart/2005/8/layout/vList4"/>
    <dgm:cxn modelId="{9FFBDC73-540B-4788-975F-48505823C3D1}" srcId="{ACFCA7F6-C66B-47AF-A24D-A838EC9C6578}" destId="{EF96F766-BF29-4F0F-A1C8-0374017F4063}" srcOrd="1" destOrd="0" parTransId="{50D7F115-D389-4D47-B03A-9677D58D0D49}" sibTransId="{177C84C4-5BDD-47AE-9A2C-33DEE1DF47EB}"/>
    <dgm:cxn modelId="{C66D1E89-4EC0-431A-864C-BC00264469AE}" type="presOf" srcId="{403610C6-D409-45F3-9F22-844B0B2D9E7F}" destId="{6E9C796B-480A-408A-A845-97CD80F158B6}" srcOrd="1" destOrd="0" presId="urn:microsoft.com/office/officeart/2005/8/layout/vList4"/>
    <dgm:cxn modelId="{ACAAFB4A-9C35-44FE-A72F-8333465225CA}" type="presParOf" srcId="{BDD26C38-6B99-45B4-BD8A-164E9AF8425C}" destId="{FBE098D9-FAA2-44FA-94F6-8B6AEEDA8C51}" srcOrd="0" destOrd="0" presId="urn:microsoft.com/office/officeart/2005/8/layout/vList4"/>
    <dgm:cxn modelId="{27DE5ADB-1737-456E-8F2D-A9C698A2D5C3}" type="presParOf" srcId="{FBE098D9-FAA2-44FA-94F6-8B6AEEDA8C51}" destId="{92C28B74-8534-4FAC-9242-5286C482435C}" srcOrd="0" destOrd="0" presId="urn:microsoft.com/office/officeart/2005/8/layout/vList4"/>
    <dgm:cxn modelId="{75135A5F-9361-4944-97D4-E2B47F86ADD5}" type="presParOf" srcId="{FBE098D9-FAA2-44FA-94F6-8B6AEEDA8C51}" destId="{CFFBA7D2-94BD-4948-872A-9D25283D2D90}" srcOrd="1" destOrd="0" presId="urn:microsoft.com/office/officeart/2005/8/layout/vList4"/>
    <dgm:cxn modelId="{8E9F747A-8169-4D8C-B7BB-3DCA81BE97E9}" type="presParOf" srcId="{FBE098D9-FAA2-44FA-94F6-8B6AEEDA8C51}" destId="{A99CDFAC-4A53-4C14-9674-0F92353D50CE}" srcOrd="2" destOrd="0" presId="urn:microsoft.com/office/officeart/2005/8/layout/vList4"/>
    <dgm:cxn modelId="{A9D2E3BC-B2D8-484B-B76B-CB2BAA3467AA}" type="presParOf" srcId="{BDD26C38-6B99-45B4-BD8A-164E9AF8425C}" destId="{D783E009-A458-4FE1-9B32-69D57542C6E5}" srcOrd="1" destOrd="0" presId="urn:microsoft.com/office/officeart/2005/8/layout/vList4"/>
    <dgm:cxn modelId="{30689B4F-1096-494D-B7E1-97277590BB1B}" type="presParOf" srcId="{BDD26C38-6B99-45B4-BD8A-164E9AF8425C}" destId="{5644C515-70F1-40A1-A6AE-52601EBF5775}" srcOrd="2" destOrd="0" presId="urn:microsoft.com/office/officeart/2005/8/layout/vList4"/>
    <dgm:cxn modelId="{8181AFB4-A844-4922-9C20-08B13494F22B}" type="presParOf" srcId="{5644C515-70F1-40A1-A6AE-52601EBF5775}" destId="{A516DECA-DEE5-460F-932C-2E5522F7ACDD}" srcOrd="0" destOrd="0" presId="urn:microsoft.com/office/officeart/2005/8/layout/vList4"/>
    <dgm:cxn modelId="{B24F6977-6A07-4E7F-914C-55D21CE8B83A}" type="presParOf" srcId="{5644C515-70F1-40A1-A6AE-52601EBF5775}" destId="{18D4C997-C0C6-49D0-AA82-91F21787741A}" srcOrd="1" destOrd="0" presId="urn:microsoft.com/office/officeart/2005/8/layout/vList4"/>
    <dgm:cxn modelId="{95D44F7E-4064-416E-A355-0B50C869AE61}" type="presParOf" srcId="{5644C515-70F1-40A1-A6AE-52601EBF5775}" destId="{29098BCB-3CB3-4826-8DD7-E7EBC32E31B8}" srcOrd="2" destOrd="0" presId="urn:microsoft.com/office/officeart/2005/8/layout/vList4"/>
    <dgm:cxn modelId="{80383A81-E1A2-4769-823B-6CA04C4FCED0}" type="presParOf" srcId="{BDD26C38-6B99-45B4-BD8A-164E9AF8425C}" destId="{53DAA1F6-251E-423D-A2F3-4CEB68EACD9B}" srcOrd="3" destOrd="0" presId="urn:microsoft.com/office/officeart/2005/8/layout/vList4"/>
    <dgm:cxn modelId="{38F43EF3-884B-4832-AC0B-AEBFDBB0B697}" type="presParOf" srcId="{BDD26C38-6B99-45B4-BD8A-164E9AF8425C}" destId="{77438005-363C-4ED7-9C5B-FD4873D9786B}" srcOrd="4" destOrd="0" presId="urn:microsoft.com/office/officeart/2005/8/layout/vList4"/>
    <dgm:cxn modelId="{85250F97-C21D-4CA5-8587-57FD385030B2}" type="presParOf" srcId="{77438005-363C-4ED7-9C5B-FD4873D9786B}" destId="{2897840F-B6D2-49DC-80D6-44F8505746E5}" srcOrd="0" destOrd="0" presId="urn:microsoft.com/office/officeart/2005/8/layout/vList4"/>
    <dgm:cxn modelId="{61BF88C8-3134-4B22-A248-46232DEABA4E}" type="presParOf" srcId="{77438005-363C-4ED7-9C5B-FD4873D9786B}" destId="{98CEDE38-C056-416A-AFF1-8502B81C2251}" srcOrd="1" destOrd="0" presId="urn:microsoft.com/office/officeart/2005/8/layout/vList4"/>
    <dgm:cxn modelId="{B8EAF10A-C894-46AF-BB88-A0C3C94D8D13}" type="presParOf" srcId="{77438005-363C-4ED7-9C5B-FD4873D9786B}" destId="{7DDE9EB9-1539-4D94-82FC-4FC523E6E7A5}" srcOrd="2" destOrd="0" presId="urn:microsoft.com/office/officeart/2005/8/layout/vList4"/>
    <dgm:cxn modelId="{7854F053-F6A8-423C-8773-68EF5440F172}" type="presParOf" srcId="{BDD26C38-6B99-45B4-BD8A-164E9AF8425C}" destId="{91989959-DC15-4A8C-909A-B893A9E0EB9B}" srcOrd="5" destOrd="0" presId="urn:microsoft.com/office/officeart/2005/8/layout/vList4"/>
    <dgm:cxn modelId="{57C2AF22-35C7-4759-9ADC-7A8C1F9168C5}" type="presParOf" srcId="{BDD26C38-6B99-45B4-BD8A-164E9AF8425C}" destId="{04B986F8-B397-414A-9F9D-5278109ECACA}" srcOrd="6" destOrd="0" presId="urn:microsoft.com/office/officeart/2005/8/layout/vList4"/>
    <dgm:cxn modelId="{232E3B78-8536-4428-A1AC-D8A9FFF46AA7}" type="presParOf" srcId="{04B986F8-B397-414A-9F9D-5278109ECACA}" destId="{8509913C-7E8B-4220-8934-7C08474B5F1A}" srcOrd="0" destOrd="0" presId="urn:microsoft.com/office/officeart/2005/8/layout/vList4"/>
    <dgm:cxn modelId="{8CDA67E4-CA3E-45C0-8ED7-1FD1FC1AA0B0}" type="presParOf" srcId="{04B986F8-B397-414A-9F9D-5278109ECACA}" destId="{8C18BF35-B1D3-4F43-B638-26CD34C8EE51}" srcOrd="1" destOrd="0" presId="urn:microsoft.com/office/officeart/2005/8/layout/vList4"/>
    <dgm:cxn modelId="{40A2F138-2721-4738-8878-EC50B6E942AE}" type="presParOf" srcId="{04B986F8-B397-414A-9F9D-5278109ECACA}" destId="{6E9C796B-480A-408A-A845-97CD80F158B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EA0B6-62E5-4E44-9800-1008DB6910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828E7-0977-4F63-A96C-A9E0F9A5535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        Литосфера. Внутреннее строение Земли</a:t>
          </a:r>
          <a:endParaRPr lang="ru-RU" dirty="0">
            <a:solidFill>
              <a:srgbClr val="C00000"/>
            </a:solidFill>
          </a:endParaRPr>
        </a:p>
      </dgm:t>
    </dgm:pt>
    <dgm:pt modelId="{24B6018C-D7D2-4FF6-878D-02F274DFA651}" type="parTrans" cxnId="{9A0E12E7-0426-497E-BA94-C2D4B0D24039}">
      <dgm:prSet/>
      <dgm:spPr/>
      <dgm:t>
        <a:bodyPr/>
        <a:lstStyle/>
        <a:p>
          <a:endParaRPr lang="ru-RU"/>
        </a:p>
      </dgm:t>
    </dgm:pt>
    <dgm:pt modelId="{272A92AD-FCAD-40BA-AFD4-8B8BC66D4A64}" type="sibTrans" cxnId="{9A0E12E7-0426-497E-BA94-C2D4B0D24039}">
      <dgm:prSet/>
      <dgm:spPr/>
      <dgm:t>
        <a:bodyPr/>
        <a:lstStyle/>
        <a:p>
          <a:endParaRPr lang="ru-RU"/>
        </a:p>
      </dgm:t>
    </dgm:pt>
    <dgm:pt modelId="{32B0967D-B868-4491-890E-669682145B7D}" type="pres">
      <dgm:prSet presAssocID="{C34EA0B6-62E5-4E44-9800-1008DB6910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8CC25-FDA7-4BCE-B0A4-01E7F6FE508A}" type="pres">
      <dgm:prSet presAssocID="{66E828E7-0977-4F63-A96C-A9E0F9A55352}" presName="composite" presStyleCnt="0"/>
      <dgm:spPr/>
    </dgm:pt>
    <dgm:pt modelId="{F275C4FD-7BB8-4785-AB6A-17F4C4059DF9}" type="pres">
      <dgm:prSet presAssocID="{66E828E7-0977-4F63-A96C-A9E0F9A55352}" presName="imgShp" presStyleLbl="fgImgPlace1" presStyleIdx="0" presStyleCnt="1" custLinFactNeighborX="-597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C2DDE4-CE34-4198-BDA3-8C30045A9BE9}" type="pres">
      <dgm:prSet presAssocID="{66E828E7-0977-4F63-A96C-A9E0F9A55352}" presName="txShp" presStyleLbl="node1" presStyleIdx="0" presStyleCnt="1" custScaleX="14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45430F-30E1-42B1-AFC2-02B1BA93F593}" type="presOf" srcId="{66E828E7-0977-4F63-A96C-A9E0F9A55352}" destId="{8DC2DDE4-CE34-4198-BDA3-8C30045A9BE9}" srcOrd="0" destOrd="0" presId="urn:microsoft.com/office/officeart/2005/8/layout/vList3"/>
    <dgm:cxn modelId="{9A0E12E7-0426-497E-BA94-C2D4B0D24039}" srcId="{C34EA0B6-62E5-4E44-9800-1008DB691020}" destId="{66E828E7-0977-4F63-A96C-A9E0F9A55352}" srcOrd="0" destOrd="0" parTransId="{24B6018C-D7D2-4FF6-878D-02F274DFA651}" sibTransId="{272A92AD-FCAD-40BA-AFD4-8B8BC66D4A64}"/>
    <dgm:cxn modelId="{4360D9A6-C9D7-426D-BBBE-D57AD5C95CCA}" type="presOf" srcId="{C34EA0B6-62E5-4E44-9800-1008DB691020}" destId="{32B0967D-B868-4491-890E-669682145B7D}" srcOrd="0" destOrd="0" presId="urn:microsoft.com/office/officeart/2005/8/layout/vList3"/>
    <dgm:cxn modelId="{976AB2F3-681D-4FE9-B637-EE4999E29CD8}" type="presParOf" srcId="{32B0967D-B868-4491-890E-669682145B7D}" destId="{A1F8CC25-FDA7-4BCE-B0A4-01E7F6FE508A}" srcOrd="0" destOrd="0" presId="urn:microsoft.com/office/officeart/2005/8/layout/vList3"/>
    <dgm:cxn modelId="{35E665F6-9D94-4913-ADAC-87B7C8B64096}" type="presParOf" srcId="{A1F8CC25-FDA7-4BCE-B0A4-01E7F6FE508A}" destId="{F275C4FD-7BB8-4785-AB6A-17F4C4059DF9}" srcOrd="0" destOrd="0" presId="urn:microsoft.com/office/officeart/2005/8/layout/vList3"/>
    <dgm:cxn modelId="{8A7590D0-8985-4AC9-B780-35A7529B5693}" type="presParOf" srcId="{A1F8CC25-FDA7-4BCE-B0A4-01E7F6FE508A}" destId="{8DC2DDE4-CE34-4198-BDA3-8C30045A9B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CA0C02-47B7-4825-B8E2-553173C7A4E8}" type="doc">
      <dgm:prSet loTypeId="urn:microsoft.com/office/officeart/2005/8/layout/vList6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F800A05-EE5D-43F0-9FB2-D1183CA33148}">
      <dgm:prSet phldrT="[Текст]" custT="1"/>
      <dgm:spPr>
        <a:solidFill>
          <a:srgbClr val="25F1FB"/>
        </a:solidFill>
      </dgm:spPr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Атмосфера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AA78A8C7-8E01-48AA-8E12-C214B1E2289D}" type="parTrans" cxnId="{E260AF4D-CE52-4382-B1CF-416C6B1914C1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EA16F01E-D818-45EB-8BCB-B462AD387C89}" type="sibTrans" cxnId="{E260AF4D-CE52-4382-B1CF-416C6B1914C1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6AFDE753-2097-4603-A7AE-6397D62F1809}">
      <dgm:prSet phldrT="[Текст]" custT="1"/>
      <dgm:spPr>
        <a:solidFill>
          <a:srgbClr val="25F1FB">
            <a:alpha val="90000"/>
          </a:srgbClr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(воздушная)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DD36A064-A3E7-4E3B-95CE-78CA4A506917}" type="parTrans" cxnId="{89EA2EB5-240D-4E9A-AD9D-1CD69ED49BD2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89E84489-40B8-4FF9-AA81-AD77F0C184AA}" type="sibTrans" cxnId="{89EA2EB5-240D-4E9A-AD9D-1CD69ED49BD2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ACA13CCB-858D-45E9-AA43-EAF6CD731DC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Гидросфера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0BE29761-FE9E-4AED-9952-595211F482CF}" type="parTrans" cxnId="{6A97E03B-3D56-4EF1-BBF4-2ACB63D42023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EA7A4BE3-2270-4AFF-A445-CCCCCC52F75E}" type="sibTrans" cxnId="{6A97E03B-3D56-4EF1-BBF4-2ACB63D42023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7347BF94-068C-4005-A702-8034F7DDA8C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(водная )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569598F3-AE23-45B8-B96A-32013E636A6A}" type="parTrans" cxnId="{6979155D-9B99-4817-A29E-B71FED863A01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B7148863-15D6-44EA-B14C-04E8DAB566EE}" type="sibTrans" cxnId="{6979155D-9B99-4817-A29E-B71FED863A01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4DB67F92-592E-4529-A048-91A50A5DAFE0}">
      <dgm:prSet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Биосфера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F0C04007-879E-4411-A2EC-88BD2FD2C783}" type="parTrans" cxnId="{2E098BDC-7D30-4598-871B-FCE0C4202B87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591A9F30-3ADD-4F4C-BC00-8F9E793CDBA7}" type="sibTrans" cxnId="{2E098BDC-7D30-4598-871B-FCE0C4202B87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315795AA-8432-4E13-BB3C-E26B1843A9A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Литосфера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E5078A7F-F31D-4B72-A671-71126DD7784D}" type="parTrans" cxnId="{5873A4AA-C81A-41CA-B86B-72B475B7353B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06C8B970-B53B-4BD3-B27F-C583ABF99B1D}" type="sibTrans" cxnId="{5873A4AA-C81A-41CA-B86B-72B475B7353B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CB2CD7DB-F05C-4733-951D-AEF91BC990E1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(живые организмы)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FA877801-3411-4AB3-ACA1-C7B5336EDF76}" type="parTrans" cxnId="{DBA7C704-2440-4924-9FCF-CBA9A9FC893C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C2585CA7-534E-4462-B171-6182A66803DA}" type="sibTrans" cxnId="{DBA7C704-2440-4924-9FCF-CBA9A9FC893C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022E5F94-CC95-4175-B8D3-8D4A8A8A90AF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(каменная) 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47ACA05B-E6BE-4AEC-8B3C-6B16F33B6145}" type="parTrans" cxnId="{83B17AA0-C9AB-48BC-A4B2-CD0F68956B3F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59AD716B-C4CF-4751-82A9-EA47A9E627ED}" type="sibTrans" cxnId="{83B17AA0-C9AB-48BC-A4B2-CD0F68956B3F}">
      <dgm:prSet/>
      <dgm:spPr/>
      <dgm:t>
        <a:bodyPr/>
        <a:lstStyle/>
        <a:p>
          <a:endParaRPr lang="ru-RU" sz="2000" b="1">
            <a:solidFill>
              <a:schemeClr val="accent6">
                <a:lumMod val="50000"/>
              </a:schemeClr>
            </a:solidFill>
          </a:endParaRPr>
        </a:p>
      </dgm:t>
    </dgm:pt>
    <dgm:pt modelId="{57EC6BAE-9C6F-4721-87AF-5755F5DC2D38}" type="pres">
      <dgm:prSet presAssocID="{75CA0C02-47B7-4825-B8E2-553173C7A4E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FACB8F-3780-4C74-9E4B-2EC5EF4A2AD3}" type="pres">
      <dgm:prSet presAssocID="{DF800A05-EE5D-43F0-9FB2-D1183CA33148}" presName="linNode" presStyleCnt="0"/>
      <dgm:spPr/>
      <dgm:t>
        <a:bodyPr/>
        <a:lstStyle/>
        <a:p>
          <a:endParaRPr lang="ru-RU"/>
        </a:p>
      </dgm:t>
    </dgm:pt>
    <dgm:pt modelId="{87CB6F3E-D177-4BC7-8D2E-CB81BDD13473}" type="pres">
      <dgm:prSet presAssocID="{DF800A05-EE5D-43F0-9FB2-D1183CA3314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F1770-8438-42ED-AF68-17640E7420C6}" type="pres">
      <dgm:prSet presAssocID="{DF800A05-EE5D-43F0-9FB2-D1183CA33148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B2343-D020-4BFA-A48E-450CFAA554A9}" type="pres">
      <dgm:prSet presAssocID="{EA16F01E-D818-45EB-8BCB-B462AD387C89}" presName="spacing" presStyleCnt="0"/>
      <dgm:spPr/>
      <dgm:t>
        <a:bodyPr/>
        <a:lstStyle/>
        <a:p>
          <a:endParaRPr lang="ru-RU"/>
        </a:p>
      </dgm:t>
    </dgm:pt>
    <dgm:pt modelId="{5D1C512D-9A1A-489B-8DFB-A1B477B497F6}" type="pres">
      <dgm:prSet presAssocID="{4DB67F92-592E-4529-A048-91A50A5DAFE0}" presName="linNode" presStyleCnt="0"/>
      <dgm:spPr/>
      <dgm:t>
        <a:bodyPr/>
        <a:lstStyle/>
        <a:p>
          <a:endParaRPr lang="ru-RU"/>
        </a:p>
      </dgm:t>
    </dgm:pt>
    <dgm:pt modelId="{832CD415-2B73-46AD-AB5D-06A371322DB4}" type="pres">
      <dgm:prSet presAssocID="{4DB67F92-592E-4529-A048-91A50A5DAFE0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8B802-9EC5-4430-A280-FFF5C68BB484}" type="pres">
      <dgm:prSet presAssocID="{4DB67F92-592E-4529-A048-91A50A5DAFE0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C9190-0E61-44A0-BAE5-DBA621C169E8}" type="pres">
      <dgm:prSet presAssocID="{591A9F30-3ADD-4F4C-BC00-8F9E793CDBA7}" presName="spacing" presStyleCnt="0"/>
      <dgm:spPr/>
      <dgm:t>
        <a:bodyPr/>
        <a:lstStyle/>
        <a:p>
          <a:endParaRPr lang="ru-RU"/>
        </a:p>
      </dgm:t>
    </dgm:pt>
    <dgm:pt modelId="{D2BBA8AA-72BC-49B0-B866-274703E9E4FE}" type="pres">
      <dgm:prSet presAssocID="{315795AA-8432-4E13-BB3C-E26B1843A9A9}" presName="linNode" presStyleCnt="0"/>
      <dgm:spPr/>
      <dgm:t>
        <a:bodyPr/>
        <a:lstStyle/>
        <a:p>
          <a:endParaRPr lang="ru-RU"/>
        </a:p>
      </dgm:t>
    </dgm:pt>
    <dgm:pt modelId="{82936A7B-B21D-4E45-928E-5F300A4B5883}" type="pres">
      <dgm:prSet presAssocID="{315795AA-8432-4E13-BB3C-E26B1843A9A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DCDC9-64F5-4DB5-815A-1B475E4598F3}" type="pres">
      <dgm:prSet presAssocID="{315795AA-8432-4E13-BB3C-E26B1843A9A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EB140-9A10-4275-A22D-E2FEB3534CEA}" type="pres">
      <dgm:prSet presAssocID="{06C8B970-B53B-4BD3-B27F-C583ABF99B1D}" presName="spacing" presStyleCnt="0"/>
      <dgm:spPr/>
      <dgm:t>
        <a:bodyPr/>
        <a:lstStyle/>
        <a:p>
          <a:endParaRPr lang="ru-RU"/>
        </a:p>
      </dgm:t>
    </dgm:pt>
    <dgm:pt modelId="{0B2296E5-DD16-4CFA-8C56-A4324C42B62D}" type="pres">
      <dgm:prSet presAssocID="{ACA13CCB-858D-45E9-AA43-EAF6CD731DC4}" presName="linNode" presStyleCnt="0"/>
      <dgm:spPr/>
      <dgm:t>
        <a:bodyPr/>
        <a:lstStyle/>
        <a:p>
          <a:endParaRPr lang="ru-RU"/>
        </a:p>
      </dgm:t>
    </dgm:pt>
    <dgm:pt modelId="{5825A106-4C34-492A-8312-FC4C4AAD1417}" type="pres">
      <dgm:prSet presAssocID="{ACA13CCB-858D-45E9-AA43-EAF6CD731DC4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46791-4138-47CC-A679-7C78E30F3D8A}" type="pres">
      <dgm:prSet presAssocID="{ACA13CCB-858D-45E9-AA43-EAF6CD731DC4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98BDC-7D30-4598-871B-FCE0C4202B87}" srcId="{75CA0C02-47B7-4825-B8E2-553173C7A4E8}" destId="{4DB67F92-592E-4529-A048-91A50A5DAFE0}" srcOrd="1" destOrd="0" parTransId="{F0C04007-879E-4411-A2EC-88BD2FD2C783}" sibTransId="{591A9F30-3ADD-4F4C-BC00-8F9E793CDBA7}"/>
    <dgm:cxn modelId="{B5BCDFBD-838E-4577-B0C3-8C8B36E26447}" type="presOf" srcId="{315795AA-8432-4E13-BB3C-E26B1843A9A9}" destId="{82936A7B-B21D-4E45-928E-5F300A4B5883}" srcOrd="0" destOrd="0" presId="urn:microsoft.com/office/officeart/2005/8/layout/vList6"/>
    <dgm:cxn modelId="{43B894FD-6BA0-4479-91D7-F5CF6CD015C2}" type="presOf" srcId="{CB2CD7DB-F05C-4733-951D-AEF91BC990E1}" destId="{7F78B802-9EC5-4430-A280-FFF5C68BB484}" srcOrd="0" destOrd="0" presId="urn:microsoft.com/office/officeart/2005/8/layout/vList6"/>
    <dgm:cxn modelId="{69DFAEC8-D248-453B-AF96-5190AC39A1F1}" type="presOf" srcId="{7347BF94-068C-4005-A702-8034F7DDA8CF}" destId="{78646791-4138-47CC-A679-7C78E30F3D8A}" srcOrd="0" destOrd="0" presId="urn:microsoft.com/office/officeart/2005/8/layout/vList6"/>
    <dgm:cxn modelId="{0966B4D2-1FF2-4776-B3A4-425B4703E66F}" type="presOf" srcId="{6AFDE753-2097-4603-A7AE-6397D62F1809}" destId="{384F1770-8438-42ED-AF68-17640E7420C6}" srcOrd="0" destOrd="0" presId="urn:microsoft.com/office/officeart/2005/8/layout/vList6"/>
    <dgm:cxn modelId="{DBA7C704-2440-4924-9FCF-CBA9A9FC893C}" srcId="{4DB67F92-592E-4529-A048-91A50A5DAFE0}" destId="{CB2CD7DB-F05C-4733-951D-AEF91BC990E1}" srcOrd="0" destOrd="0" parTransId="{FA877801-3411-4AB3-ACA1-C7B5336EDF76}" sibTransId="{C2585CA7-534E-4462-B171-6182A66803DA}"/>
    <dgm:cxn modelId="{C586C383-35E8-4EC8-9A09-D20FABF12BEF}" type="presOf" srcId="{75CA0C02-47B7-4825-B8E2-553173C7A4E8}" destId="{57EC6BAE-9C6F-4721-87AF-5755F5DC2D38}" srcOrd="0" destOrd="0" presId="urn:microsoft.com/office/officeart/2005/8/layout/vList6"/>
    <dgm:cxn modelId="{6979155D-9B99-4817-A29E-B71FED863A01}" srcId="{ACA13CCB-858D-45E9-AA43-EAF6CD731DC4}" destId="{7347BF94-068C-4005-A702-8034F7DDA8CF}" srcOrd="0" destOrd="0" parTransId="{569598F3-AE23-45B8-B96A-32013E636A6A}" sibTransId="{B7148863-15D6-44EA-B14C-04E8DAB566EE}"/>
    <dgm:cxn modelId="{83B17AA0-C9AB-48BC-A4B2-CD0F68956B3F}" srcId="{315795AA-8432-4E13-BB3C-E26B1843A9A9}" destId="{022E5F94-CC95-4175-B8D3-8D4A8A8A90AF}" srcOrd="0" destOrd="0" parTransId="{47ACA05B-E6BE-4AEC-8B3C-6B16F33B6145}" sibTransId="{59AD716B-C4CF-4751-82A9-EA47A9E627ED}"/>
    <dgm:cxn modelId="{94EE16CC-5FDE-42DD-BC62-B82313018DC8}" type="presOf" srcId="{ACA13CCB-858D-45E9-AA43-EAF6CD731DC4}" destId="{5825A106-4C34-492A-8312-FC4C4AAD1417}" srcOrd="0" destOrd="0" presId="urn:microsoft.com/office/officeart/2005/8/layout/vList6"/>
    <dgm:cxn modelId="{50903346-A510-431B-9538-EC9E2CCDF3BB}" type="presOf" srcId="{022E5F94-CC95-4175-B8D3-8D4A8A8A90AF}" destId="{67EDCDC9-64F5-4DB5-815A-1B475E4598F3}" srcOrd="0" destOrd="0" presId="urn:microsoft.com/office/officeart/2005/8/layout/vList6"/>
    <dgm:cxn modelId="{6A97E03B-3D56-4EF1-BBF4-2ACB63D42023}" srcId="{75CA0C02-47B7-4825-B8E2-553173C7A4E8}" destId="{ACA13CCB-858D-45E9-AA43-EAF6CD731DC4}" srcOrd="3" destOrd="0" parTransId="{0BE29761-FE9E-4AED-9952-595211F482CF}" sibTransId="{EA7A4BE3-2270-4AFF-A445-CCCCCC52F75E}"/>
    <dgm:cxn modelId="{45A781A7-242B-4097-8ED9-3315232CCD02}" type="presOf" srcId="{4DB67F92-592E-4529-A048-91A50A5DAFE0}" destId="{832CD415-2B73-46AD-AB5D-06A371322DB4}" srcOrd="0" destOrd="0" presId="urn:microsoft.com/office/officeart/2005/8/layout/vList6"/>
    <dgm:cxn modelId="{3D244843-D82D-49A6-A9A2-BF907A127F96}" type="presOf" srcId="{DF800A05-EE5D-43F0-9FB2-D1183CA33148}" destId="{87CB6F3E-D177-4BC7-8D2E-CB81BDD13473}" srcOrd="0" destOrd="0" presId="urn:microsoft.com/office/officeart/2005/8/layout/vList6"/>
    <dgm:cxn modelId="{89EA2EB5-240D-4E9A-AD9D-1CD69ED49BD2}" srcId="{DF800A05-EE5D-43F0-9FB2-D1183CA33148}" destId="{6AFDE753-2097-4603-A7AE-6397D62F1809}" srcOrd="0" destOrd="0" parTransId="{DD36A064-A3E7-4E3B-95CE-78CA4A506917}" sibTransId="{89E84489-40B8-4FF9-AA81-AD77F0C184AA}"/>
    <dgm:cxn modelId="{E260AF4D-CE52-4382-B1CF-416C6B1914C1}" srcId="{75CA0C02-47B7-4825-B8E2-553173C7A4E8}" destId="{DF800A05-EE5D-43F0-9FB2-D1183CA33148}" srcOrd="0" destOrd="0" parTransId="{AA78A8C7-8E01-48AA-8E12-C214B1E2289D}" sibTransId="{EA16F01E-D818-45EB-8BCB-B462AD387C89}"/>
    <dgm:cxn modelId="{5873A4AA-C81A-41CA-B86B-72B475B7353B}" srcId="{75CA0C02-47B7-4825-B8E2-553173C7A4E8}" destId="{315795AA-8432-4E13-BB3C-E26B1843A9A9}" srcOrd="2" destOrd="0" parTransId="{E5078A7F-F31D-4B72-A671-71126DD7784D}" sibTransId="{06C8B970-B53B-4BD3-B27F-C583ABF99B1D}"/>
    <dgm:cxn modelId="{0028F35B-EF7A-4EC1-AF7F-06240128BCD0}" type="presParOf" srcId="{57EC6BAE-9C6F-4721-87AF-5755F5DC2D38}" destId="{5FFACB8F-3780-4C74-9E4B-2EC5EF4A2AD3}" srcOrd="0" destOrd="0" presId="urn:microsoft.com/office/officeart/2005/8/layout/vList6"/>
    <dgm:cxn modelId="{CB1E1A13-7C7E-445A-A093-4ECBC54FC74B}" type="presParOf" srcId="{5FFACB8F-3780-4C74-9E4B-2EC5EF4A2AD3}" destId="{87CB6F3E-D177-4BC7-8D2E-CB81BDD13473}" srcOrd="0" destOrd="0" presId="urn:microsoft.com/office/officeart/2005/8/layout/vList6"/>
    <dgm:cxn modelId="{88C8FB95-C384-4103-B4AC-BEE7AA7D2C01}" type="presParOf" srcId="{5FFACB8F-3780-4C74-9E4B-2EC5EF4A2AD3}" destId="{384F1770-8438-42ED-AF68-17640E7420C6}" srcOrd="1" destOrd="0" presId="urn:microsoft.com/office/officeart/2005/8/layout/vList6"/>
    <dgm:cxn modelId="{48DDE400-550A-4D89-98A6-D63A6E8A0CE3}" type="presParOf" srcId="{57EC6BAE-9C6F-4721-87AF-5755F5DC2D38}" destId="{1DFB2343-D020-4BFA-A48E-450CFAA554A9}" srcOrd="1" destOrd="0" presId="urn:microsoft.com/office/officeart/2005/8/layout/vList6"/>
    <dgm:cxn modelId="{579A595D-2E67-461D-909C-F961D5D8AF75}" type="presParOf" srcId="{57EC6BAE-9C6F-4721-87AF-5755F5DC2D38}" destId="{5D1C512D-9A1A-489B-8DFB-A1B477B497F6}" srcOrd="2" destOrd="0" presId="urn:microsoft.com/office/officeart/2005/8/layout/vList6"/>
    <dgm:cxn modelId="{321EE132-EA19-409F-B968-CE70ACC99E81}" type="presParOf" srcId="{5D1C512D-9A1A-489B-8DFB-A1B477B497F6}" destId="{832CD415-2B73-46AD-AB5D-06A371322DB4}" srcOrd="0" destOrd="0" presId="urn:microsoft.com/office/officeart/2005/8/layout/vList6"/>
    <dgm:cxn modelId="{4AC10E95-C23E-4FE5-A41A-6ED03629F65C}" type="presParOf" srcId="{5D1C512D-9A1A-489B-8DFB-A1B477B497F6}" destId="{7F78B802-9EC5-4430-A280-FFF5C68BB484}" srcOrd="1" destOrd="0" presId="urn:microsoft.com/office/officeart/2005/8/layout/vList6"/>
    <dgm:cxn modelId="{384805F9-1F92-4A7C-932F-E0BA6BDD1B86}" type="presParOf" srcId="{57EC6BAE-9C6F-4721-87AF-5755F5DC2D38}" destId="{EFAC9190-0E61-44A0-BAE5-DBA621C169E8}" srcOrd="3" destOrd="0" presId="urn:microsoft.com/office/officeart/2005/8/layout/vList6"/>
    <dgm:cxn modelId="{22D06B70-2370-4E3E-9E0E-C1B862FC1DA8}" type="presParOf" srcId="{57EC6BAE-9C6F-4721-87AF-5755F5DC2D38}" destId="{D2BBA8AA-72BC-49B0-B866-274703E9E4FE}" srcOrd="4" destOrd="0" presId="urn:microsoft.com/office/officeart/2005/8/layout/vList6"/>
    <dgm:cxn modelId="{A78B8E71-70CB-4DEF-8AAB-6B2A6175A9B0}" type="presParOf" srcId="{D2BBA8AA-72BC-49B0-B866-274703E9E4FE}" destId="{82936A7B-B21D-4E45-928E-5F300A4B5883}" srcOrd="0" destOrd="0" presId="urn:microsoft.com/office/officeart/2005/8/layout/vList6"/>
    <dgm:cxn modelId="{48D9A67D-D93A-42C5-95B8-2EC3DF20E8E0}" type="presParOf" srcId="{D2BBA8AA-72BC-49B0-B866-274703E9E4FE}" destId="{67EDCDC9-64F5-4DB5-815A-1B475E4598F3}" srcOrd="1" destOrd="0" presId="urn:microsoft.com/office/officeart/2005/8/layout/vList6"/>
    <dgm:cxn modelId="{6CA7C43E-D008-4CA1-8501-54600E30B155}" type="presParOf" srcId="{57EC6BAE-9C6F-4721-87AF-5755F5DC2D38}" destId="{570EB140-9A10-4275-A22D-E2FEB3534CEA}" srcOrd="5" destOrd="0" presId="urn:microsoft.com/office/officeart/2005/8/layout/vList6"/>
    <dgm:cxn modelId="{8D94BCF9-7A8E-43F7-9230-D7BA6B36AF93}" type="presParOf" srcId="{57EC6BAE-9C6F-4721-87AF-5755F5DC2D38}" destId="{0B2296E5-DD16-4CFA-8C56-A4324C42B62D}" srcOrd="6" destOrd="0" presId="urn:microsoft.com/office/officeart/2005/8/layout/vList6"/>
    <dgm:cxn modelId="{84BEB76D-0158-49FB-BBA6-24F6FF914547}" type="presParOf" srcId="{0B2296E5-DD16-4CFA-8C56-A4324C42B62D}" destId="{5825A106-4C34-492A-8312-FC4C4AAD1417}" srcOrd="0" destOrd="0" presId="urn:microsoft.com/office/officeart/2005/8/layout/vList6"/>
    <dgm:cxn modelId="{7094643D-F446-4457-95BC-E3EC4CF597C6}" type="presParOf" srcId="{0B2296E5-DD16-4CFA-8C56-A4324C42B62D}" destId="{78646791-4138-47CC-A679-7C78E30F3D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4EA0B6-62E5-4E44-9800-1008DB6910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828E7-0977-4F63-A96C-A9E0F9A5535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        Внутреннее строение Земли</a:t>
          </a:r>
          <a:endParaRPr lang="ru-RU" dirty="0">
            <a:solidFill>
              <a:srgbClr val="C00000"/>
            </a:solidFill>
          </a:endParaRPr>
        </a:p>
      </dgm:t>
    </dgm:pt>
    <dgm:pt modelId="{24B6018C-D7D2-4FF6-878D-02F274DFA651}" type="parTrans" cxnId="{9A0E12E7-0426-497E-BA94-C2D4B0D24039}">
      <dgm:prSet/>
      <dgm:spPr/>
      <dgm:t>
        <a:bodyPr/>
        <a:lstStyle/>
        <a:p>
          <a:endParaRPr lang="ru-RU"/>
        </a:p>
      </dgm:t>
    </dgm:pt>
    <dgm:pt modelId="{272A92AD-FCAD-40BA-AFD4-8B8BC66D4A64}" type="sibTrans" cxnId="{9A0E12E7-0426-497E-BA94-C2D4B0D24039}">
      <dgm:prSet/>
      <dgm:spPr/>
      <dgm:t>
        <a:bodyPr/>
        <a:lstStyle/>
        <a:p>
          <a:endParaRPr lang="ru-RU"/>
        </a:p>
      </dgm:t>
    </dgm:pt>
    <dgm:pt modelId="{32B0967D-B868-4491-890E-669682145B7D}" type="pres">
      <dgm:prSet presAssocID="{C34EA0B6-62E5-4E44-9800-1008DB6910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8CC25-FDA7-4BCE-B0A4-01E7F6FE508A}" type="pres">
      <dgm:prSet presAssocID="{66E828E7-0977-4F63-A96C-A9E0F9A55352}" presName="composite" presStyleCnt="0"/>
      <dgm:spPr/>
    </dgm:pt>
    <dgm:pt modelId="{F275C4FD-7BB8-4785-AB6A-17F4C4059DF9}" type="pres">
      <dgm:prSet presAssocID="{66E828E7-0977-4F63-A96C-A9E0F9A55352}" presName="imgShp" presStyleLbl="fgImgPlace1" presStyleIdx="0" presStyleCnt="1" custLinFactNeighborX="-568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C2DDE4-CE34-4198-BDA3-8C30045A9BE9}" type="pres">
      <dgm:prSet presAssocID="{66E828E7-0977-4F63-A96C-A9E0F9A55352}" presName="txShp" presStyleLbl="node1" presStyleIdx="0" presStyleCnt="1" custScaleX="14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E12E7-0426-497E-BA94-C2D4B0D24039}" srcId="{C34EA0B6-62E5-4E44-9800-1008DB691020}" destId="{66E828E7-0977-4F63-A96C-A9E0F9A55352}" srcOrd="0" destOrd="0" parTransId="{24B6018C-D7D2-4FF6-878D-02F274DFA651}" sibTransId="{272A92AD-FCAD-40BA-AFD4-8B8BC66D4A64}"/>
    <dgm:cxn modelId="{99A36867-A487-474A-A441-6480D70377F5}" type="presOf" srcId="{C34EA0B6-62E5-4E44-9800-1008DB691020}" destId="{32B0967D-B868-4491-890E-669682145B7D}" srcOrd="0" destOrd="0" presId="urn:microsoft.com/office/officeart/2005/8/layout/vList3"/>
    <dgm:cxn modelId="{1DE54718-DA5C-47F3-B38D-3687CDAB0772}" type="presOf" srcId="{66E828E7-0977-4F63-A96C-A9E0F9A55352}" destId="{8DC2DDE4-CE34-4198-BDA3-8C30045A9BE9}" srcOrd="0" destOrd="0" presId="urn:microsoft.com/office/officeart/2005/8/layout/vList3"/>
    <dgm:cxn modelId="{716ACEEB-F0B5-40EC-A316-55CC3EC308E1}" type="presParOf" srcId="{32B0967D-B868-4491-890E-669682145B7D}" destId="{A1F8CC25-FDA7-4BCE-B0A4-01E7F6FE508A}" srcOrd="0" destOrd="0" presId="urn:microsoft.com/office/officeart/2005/8/layout/vList3"/>
    <dgm:cxn modelId="{346A02FF-7C3A-454B-A8D3-B813BF8E374B}" type="presParOf" srcId="{A1F8CC25-FDA7-4BCE-B0A4-01E7F6FE508A}" destId="{F275C4FD-7BB8-4785-AB6A-17F4C4059DF9}" srcOrd="0" destOrd="0" presId="urn:microsoft.com/office/officeart/2005/8/layout/vList3"/>
    <dgm:cxn modelId="{1046D2ED-E020-4606-9821-B15070C981F6}" type="presParOf" srcId="{A1F8CC25-FDA7-4BCE-B0A4-01E7F6FE508A}" destId="{8DC2DDE4-CE34-4198-BDA3-8C30045A9B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9E8D01-A853-47FE-B7AF-150E434A8984}" type="doc">
      <dgm:prSet loTypeId="urn:microsoft.com/office/officeart/2005/8/layout/hList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0EFBCAA-5B22-469E-99F6-7AAD75421B68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1">
                  <a:lumMod val="75000"/>
                </a:schemeClr>
              </a:solidFill>
            </a:rPr>
            <a:t>Земная             кора            </a:t>
          </a:r>
          <a:endParaRPr lang="ru-RU" sz="3600" b="1" dirty="0">
            <a:solidFill>
              <a:schemeClr val="accent1">
                <a:lumMod val="75000"/>
              </a:schemeClr>
            </a:solidFill>
          </a:endParaRPr>
        </a:p>
      </dgm:t>
    </dgm:pt>
    <dgm:pt modelId="{369769C4-23A0-4086-BB96-3113BD05BE2F}" type="parTrans" cxnId="{11BE0F9D-789D-4A1A-90C7-4A073C9DD44A}">
      <dgm:prSet/>
      <dgm:spPr/>
      <dgm:t>
        <a:bodyPr/>
        <a:lstStyle/>
        <a:p>
          <a:endParaRPr lang="ru-RU" sz="2400"/>
        </a:p>
      </dgm:t>
    </dgm:pt>
    <dgm:pt modelId="{E92235B8-66D7-421C-9192-3290F3F48DD5}" type="sibTrans" cxnId="{11BE0F9D-789D-4A1A-90C7-4A073C9DD44A}">
      <dgm:prSet/>
      <dgm:spPr/>
      <dgm:t>
        <a:bodyPr/>
        <a:lstStyle/>
        <a:p>
          <a:endParaRPr lang="ru-RU" sz="2400"/>
        </a:p>
      </dgm:t>
    </dgm:pt>
    <dgm:pt modelId="{C30EC085-9CF9-45D0-8021-6D69F6D39DD2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C000"/>
              </a:solidFill>
            </a:rPr>
            <a:t>Мантия</a:t>
          </a:r>
          <a:endParaRPr lang="ru-RU" sz="3600" b="1" dirty="0">
            <a:solidFill>
              <a:srgbClr val="FFC000"/>
            </a:solidFill>
          </a:endParaRPr>
        </a:p>
      </dgm:t>
    </dgm:pt>
    <dgm:pt modelId="{FD97BACF-48B2-419A-9BB5-22AD2ADE7277}" type="parTrans" cxnId="{2A1C6D22-609B-4B77-BB60-C2C3FA2E97A8}">
      <dgm:prSet/>
      <dgm:spPr/>
      <dgm:t>
        <a:bodyPr/>
        <a:lstStyle/>
        <a:p>
          <a:endParaRPr lang="ru-RU" sz="2400"/>
        </a:p>
      </dgm:t>
    </dgm:pt>
    <dgm:pt modelId="{B6F17B67-8B69-4FAB-A2FC-8302580DC36C}" type="sibTrans" cxnId="{2A1C6D22-609B-4B77-BB60-C2C3FA2E97A8}">
      <dgm:prSet/>
      <dgm:spPr/>
      <dgm:t>
        <a:bodyPr/>
        <a:lstStyle/>
        <a:p>
          <a:endParaRPr lang="ru-RU" sz="2400"/>
        </a:p>
      </dgm:t>
    </dgm:pt>
    <dgm:pt modelId="{7098F8DD-C197-465D-A5FF-2F32812CA631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Ядро</a:t>
          </a:r>
          <a:endParaRPr lang="ru-RU" sz="3600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678708D0-AAA7-4F87-8AB4-49545C289FA9}" type="parTrans" cxnId="{BCB4A2A6-2BA9-4D42-8F45-7BE6D83080C9}">
      <dgm:prSet/>
      <dgm:spPr/>
      <dgm:t>
        <a:bodyPr/>
        <a:lstStyle/>
        <a:p>
          <a:endParaRPr lang="ru-RU" sz="2400"/>
        </a:p>
      </dgm:t>
    </dgm:pt>
    <dgm:pt modelId="{03A838D0-C729-439C-B0AC-55CDEC1D2F62}" type="sibTrans" cxnId="{BCB4A2A6-2BA9-4D42-8F45-7BE6D83080C9}">
      <dgm:prSet/>
      <dgm:spPr/>
      <dgm:t>
        <a:bodyPr/>
        <a:lstStyle/>
        <a:p>
          <a:endParaRPr lang="ru-RU" sz="2400"/>
        </a:p>
      </dgm:t>
    </dgm:pt>
    <dgm:pt modelId="{A9A6D348-A136-4D67-890E-E8C35430FB1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по строению и составу выделяют –океаническую и материковую</a:t>
          </a:r>
          <a:endParaRPr lang="ru-RU" sz="1800" dirty="0"/>
        </a:p>
      </dgm:t>
    </dgm:pt>
    <dgm:pt modelId="{EEC69D79-61A7-47F5-AAA6-1005B0051157}" type="parTrans" cxnId="{612BB604-CE7B-4F5D-A394-EB06778A0E25}">
      <dgm:prSet/>
      <dgm:spPr/>
      <dgm:t>
        <a:bodyPr/>
        <a:lstStyle/>
        <a:p>
          <a:endParaRPr lang="ru-RU" sz="2400"/>
        </a:p>
      </dgm:t>
    </dgm:pt>
    <dgm:pt modelId="{FAD66FAA-B085-4E73-A4BD-76845CD8A7A9}" type="sibTrans" cxnId="{612BB604-CE7B-4F5D-A394-EB06778A0E25}">
      <dgm:prSet/>
      <dgm:spPr/>
      <dgm:t>
        <a:bodyPr/>
        <a:lstStyle/>
        <a:p>
          <a:endParaRPr lang="ru-RU" sz="2400"/>
        </a:p>
      </dgm:t>
    </dgm:pt>
    <dgm:pt modelId="{AF89B37E-1E8E-4B6D-95CE-ED25DC19A41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состояние – твердая</a:t>
          </a:r>
          <a:endParaRPr lang="ru-RU" sz="1800" dirty="0"/>
        </a:p>
      </dgm:t>
    </dgm:pt>
    <dgm:pt modelId="{9F143B05-7785-4BB5-955D-B5269068D686}" type="parTrans" cxnId="{BD25D0DB-1297-4974-9B86-392CED287A56}">
      <dgm:prSet/>
      <dgm:spPr/>
      <dgm:t>
        <a:bodyPr/>
        <a:lstStyle/>
        <a:p>
          <a:endParaRPr lang="ru-RU" sz="2400"/>
        </a:p>
      </dgm:t>
    </dgm:pt>
    <dgm:pt modelId="{3ADC2301-A209-4393-B998-06A34A97D9F7}" type="sibTrans" cxnId="{BD25D0DB-1297-4974-9B86-392CED287A56}">
      <dgm:prSet/>
      <dgm:spPr/>
      <dgm:t>
        <a:bodyPr/>
        <a:lstStyle/>
        <a:p>
          <a:endParaRPr lang="ru-RU" sz="2400"/>
        </a:p>
      </dgm:t>
    </dgm:pt>
    <dgm:pt modelId="{8C58B8CD-9F78-4109-BF08-1ADDCA98CF8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 температура с глубиной повышается на 3 </a:t>
          </a:r>
          <a:r>
            <a:rPr lang="ru-RU" sz="1800" baseline="30000" dirty="0" smtClean="0"/>
            <a:t>0 </a:t>
          </a:r>
          <a:r>
            <a:rPr lang="ru-RU" sz="1800" dirty="0" smtClean="0"/>
            <a:t>на каждые 100 м</a:t>
          </a:r>
        </a:p>
      </dgm:t>
    </dgm:pt>
    <dgm:pt modelId="{F0AF395F-0584-45D3-B0E0-2A2643C3B6F3}" type="parTrans" cxnId="{FF586E6D-C5CD-4006-ACB9-A5D2A4737447}">
      <dgm:prSet/>
      <dgm:spPr/>
      <dgm:t>
        <a:bodyPr/>
        <a:lstStyle/>
        <a:p>
          <a:endParaRPr lang="ru-RU" sz="2400"/>
        </a:p>
      </dgm:t>
    </dgm:pt>
    <dgm:pt modelId="{3A3BB65F-1495-4146-A409-89C03C140214}" type="sibTrans" cxnId="{FF586E6D-C5CD-4006-ACB9-A5D2A4737447}">
      <dgm:prSet/>
      <dgm:spPr/>
      <dgm:t>
        <a:bodyPr/>
        <a:lstStyle/>
        <a:p>
          <a:endParaRPr lang="ru-RU" sz="2400"/>
        </a:p>
      </dgm:t>
    </dgm:pt>
    <dgm:pt modelId="{53D3DE5C-B894-456E-975A-28DC2AD9C53C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состоит из горных пород, богатых магнием и железом</a:t>
          </a:r>
          <a:endParaRPr lang="ru-RU" sz="1800" dirty="0"/>
        </a:p>
      </dgm:t>
    </dgm:pt>
    <dgm:pt modelId="{C71C0440-5DC8-45F8-9C86-77FB10A893DB}" type="parTrans" cxnId="{0CD2E50F-5A09-48EA-B373-8AE4FD8FD2A8}">
      <dgm:prSet/>
      <dgm:spPr/>
      <dgm:t>
        <a:bodyPr/>
        <a:lstStyle/>
        <a:p>
          <a:endParaRPr lang="ru-RU" sz="2400"/>
        </a:p>
      </dgm:t>
    </dgm:pt>
    <dgm:pt modelId="{B9419491-9246-4549-84B5-9785D4C2CBB1}" type="sibTrans" cxnId="{0CD2E50F-5A09-48EA-B373-8AE4FD8FD2A8}">
      <dgm:prSet/>
      <dgm:spPr/>
      <dgm:t>
        <a:bodyPr/>
        <a:lstStyle/>
        <a:p>
          <a:endParaRPr lang="ru-RU" sz="2400"/>
        </a:p>
      </dgm:t>
    </dgm:pt>
    <dgm:pt modelId="{88C155B5-4477-4084-9EAA-80A1148D61A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состояние - внутренняя часть твердая, а внешняя более пластичная</a:t>
          </a:r>
          <a:endParaRPr lang="ru-RU" sz="1800" dirty="0"/>
        </a:p>
      </dgm:t>
    </dgm:pt>
    <dgm:pt modelId="{55EAB69A-A16C-451E-AA86-30998E395628}" type="parTrans" cxnId="{86A9BF00-6E09-429A-9F9A-D07898644657}">
      <dgm:prSet/>
      <dgm:spPr/>
      <dgm:t>
        <a:bodyPr/>
        <a:lstStyle/>
        <a:p>
          <a:endParaRPr lang="ru-RU" sz="2400"/>
        </a:p>
      </dgm:t>
    </dgm:pt>
    <dgm:pt modelId="{F8E41A7A-AB6A-43C9-9529-3ED3C81F1BE0}" type="sibTrans" cxnId="{86A9BF00-6E09-429A-9F9A-D07898644657}">
      <dgm:prSet/>
      <dgm:spPr/>
      <dgm:t>
        <a:bodyPr/>
        <a:lstStyle/>
        <a:p>
          <a:endParaRPr lang="ru-RU" sz="2400"/>
        </a:p>
      </dgm:t>
    </dgm:pt>
    <dgm:pt modelId="{91EB9593-55FE-4AE0-AA21-1F30AB5DC0C5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температура 2000 -2500 </a:t>
          </a:r>
          <a:r>
            <a:rPr lang="ru-RU" sz="1800" baseline="30000" dirty="0" smtClean="0"/>
            <a:t>0</a:t>
          </a:r>
          <a:r>
            <a:rPr lang="ru-RU" sz="1800" dirty="0" smtClean="0"/>
            <a:t> С</a:t>
          </a:r>
          <a:endParaRPr lang="ru-RU" sz="1800" dirty="0"/>
        </a:p>
      </dgm:t>
    </dgm:pt>
    <dgm:pt modelId="{DA0AA2DD-9E85-4511-A469-5BDF43DD80A8}" type="parTrans" cxnId="{FE033A60-ACAF-4403-87A1-890ACF8B4D3C}">
      <dgm:prSet/>
      <dgm:spPr/>
      <dgm:t>
        <a:bodyPr/>
        <a:lstStyle/>
        <a:p>
          <a:endParaRPr lang="ru-RU" sz="2400"/>
        </a:p>
      </dgm:t>
    </dgm:pt>
    <dgm:pt modelId="{E4DAA229-441D-4644-B48F-EEBC6553E05C}" type="sibTrans" cxnId="{FE033A60-ACAF-4403-87A1-890ACF8B4D3C}">
      <dgm:prSet/>
      <dgm:spPr/>
      <dgm:t>
        <a:bodyPr/>
        <a:lstStyle/>
        <a:p>
          <a:endParaRPr lang="ru-RU" sz="2400"/>
        </a:p>
      </dgm:t>
    </dgm:pt>
    <dgm:pt modelId="{C94C4B03-16C3-4EAD-A67C-3A8F10F76C20}">
      <dgm:prSet custT="1"/>
      <dgm:spPr/>
      <dgm:t>
        <a:bodyPr/>
        <a:lstStyle/>
        <a:p>
          <a:r>
            <a:rPr lang="ru-RU" sz="1800" dirty="0" smtClean="0"/>
            <a:t>предположительно состоит из железа и кремния</a:t>
          </a:r>
          <a:endParaRPr lang="ru-RU" sz="1800" dirty="0"/>
        </a:p>
      </dgm:t>
    </dgm:pt>
    <dgm:pt modelId="{54D45C0E-2F96-4ED0-BAF5-2FD84AA8AF62}" type="parTrans" cxnId="{9EAAC081-E0A1-46FE-9E1C-9100673FBEB2}">
      <dgm:prSet/>
      <dgm:spPr/>
      <dgm:t>
        <a:bodyPr/>
        <a:lstStyle/>
        <a:p>
          <a:endParaRPr lang="ru-RU" sz="2400"/>
        </a:p>
      </dgm:t>
    </dgm:pt>
    <dgm:pt modelId="{70AC25A0-AA6D-42AC-9BFA-EF6FA67D3805}" type="sibTrans" cxnId="{9EAAC081-E0A1-46FE-9E1C-9100673FBEB2}">
      <dgm:prSet/>
      <dgm:spPr/>
      <dgm:t>
        <a:bodyPr/>
        <a:lstStyle/>
        <a:p>
          <a:endParaRPr lang="ru-RU" sz="2400"/>
        </a:p>
      </dgm:t>
    </dgm:pt>
    <dgm:pt modelId="{8CA91AE0-BFF5-4F9B-BD85-A05596115E25}">
      <dgm:prSet custT="1"/>
      <dgm:spPr/>
      <dgm:t>
        <a:bodyPr/>
        <a:lstStyle/>
        <a:p>
          <a:r>
            <a:rPr lang="ru-RU" sz="1800" dirty="0" smtClean="0"/>
            <a:t>внутреннее - твердое, а внешнее – жидкое</a:t>
          </a:r>
          <a:endParaRPr lang="ru-RU" sz="1800" dirty="0"/>
        </a:p>
      </dgm:t>
    </dgm:pt>
    <dgm:pt modelId="{2806D3F5-B56B-4531-8EEE-B45AE8A2115E}" type="parTrans" cxnId="{458E151B-415C-4368-A6EC-5C47D0B9BD31}">
      <dgm:prSet/>
      <dgm:spPr/>
      <dgm:t>
        <a:bodyPr/>
        <a:lstStyle/>
        <a:p>
          <a:endParaRPr lang="ru-RU" sz="2400"/>
        </a:p>
      </dgm:t>
    </dgm:pt>
    <dgm:pt modelId="{C937D66E-F5FF-4A5A-9236-96BAB8C0141B}" type="sibTrans" cxnId="{458E151B-415C-4368-A6EC-5C47D0B9BD31}">
      <dgm:prSet/>
      <dgm:spPr/>
      <dgm:t>
        <a:bodyPr/>
        <a:lstStyle/>
        <a:p>
          <a:endParaRPr lang="ru-RU" sz="2400"/>
        </a:p>
      </dgm:t>
    </dgm:pt>
    <dgm:pt modelId="{9798B3C1-6F40-4C99-9E2B-904F53AF6552}">
      <dgm:prSet custT="1"/>
      <dgm:spPr/>
      <dgm:t>
        <a:bodyPr/>
        <a:lstStyle/>
        <a:p>
          <a:r>
            <a:rPr lang="ru-RU" sz="1800" dirty="0" smtClean="0"/>
            <a:t> температура 2000 - 5000 </a:t>
          </a:r>
          <a:r>
            <a:rPr lang="ru-RU" sz="1800" baseline="30000" dirty="0" smtClean="0"/>
            <a:t>0</a:t>
          </a:r>
          <a:r>
            <a:rPr lang="ru-RU" sz="1800" dirty="0" smtClean="0"/>
            <a:t> С</a:t>
          </a:r>
          <a:endParaRPr lang="ru-RU" sz="1800" dirty="0"/>
        </a:p>
      </dgm:t>
    </dgm:pt>
    <dgm:pt modelId="{C49F5B09-2262-4BDB-82EC-CD4881882A1E}" type="parTrans" cxnId="{0C5768EF-474B-4F28-B206-8D8DB0A99DB4}">
      <dgm:prSet/>
      <dgm:spPr/>
      <dgm:t>
        <a:bodyPr/>
        <a:lstStyle/>
        <a:p>
          <a:endParaRPr lang="ru-RU" sz="2400"/>
        </a:p>
      </dgm:t>
    </dgm:pt>
    <dgm:pt modelId="{731407FD-A1BA-46E2-B1CD-83AE95D64657}" type="sibTrans" cxnId="{0C5768EF-474B-4F28-B206-8D8DB0A99DB4}">
      <dgm:prSet/>
      <dgm:spPr/>
      <dgm:t>
        <a:bodyPr/>
        <a:lstStyle/>
        <a:p>
          <a:endParaRPr lang="ru-RU" sz="2400"/>
        </a:p>
      </dgm:t>
    </dgm:pt>
    <dgm:pt modelId="{AEE0E78A-0217-4029-9D4C-6BEBBD50804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92B2BA7F-012E-482D-A5ED-22405F83BF1D}" type="parTrans" cxnId="{D970AE98-81F4-42B9-A74C-3B9E76F933C1}">
      <dgm:prSet/>
      <dgm:spPr/>
      <dgm:t>
        <a:bodyPr/>
        <a:lstStyle/>
        <a:p>
          <a:endParaRPr lang="ru-RU" sz="2400"/>
        </a:p>
      </dgm:t>
    </dgm:pt>
    <dgm:pt modelId="{343E9E53-6273-4743-8096-F70B16137B3B}" type="sibTrans" cxnId="{D970AE98-81F4-42B9-A74C-3B9E76F933C1}">
      <dgm:prSet/>
      <dgm:spPr/>
      <dgm:t>
        <a:bodyPr/>
        <a:lstStyle/>
        <a:p>
          <a:endParaRPr lang="ru-RU" sz="2400"/>
        </a:p>
      </dgm:t>
    </dgm:pt>
    <dgm:pt modelId="{FAFBCAC3-6916-4B23-95DF-249BAD08235F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FE4F1C70-FD33-4587-A3CC-AD5C47CFA3A7}" type="parTrans" cxnId="{D8310DA0-2809-4DA2-BF4B-7D8FA1693AA1}">
      <dgm:prSet/>
      <dgm:spPr/>
      <dgm:t>
        <a:bodyPr/>
        <a:lstStyle/>
        <a:p>
          <a:endParaRPr lang="ru-RU" sz="2400"/>
        </a:p>
      </dgm:t>
    </dgm:pt>
    <dgm:pt modelId="{C97573FD-CDFA-4C62-B1DA-369448A6F4D6}" type="sibTrans" cxnId="{D8310DA0-2809-4DA2-BF4B-7D8FA1693AA1}">
      <dgm:prSet/>
      <dgm:spPr/>
      <dgm:t>
        <a:bodyPr/>
        <a:lstStyle/>
        <a:p>
          <a:endParaRPr lang="ru-RU" sz="2400"/>
        </a:p>
      </dgm:t>
    </dgm:pt>
    <dgm:pt modelId="{77379E5D-56AC-47F5-B5CC-C6A13EACC23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толщина от 5 до 80 км</a:t>
          </a:r>
          <a:endParaRPr lang="ru-RU" sz="1800" dirty="0"/>
        </a:p>
      </dgm:t>
    </dgm:pt>
    <dgm:pt modelId="{02C03120-13B7-47CB-A4CD-E32F230E2195}" type="parTrans" cxnId="{96F11AD7-F46D-4746-801E-A5401C5E581B}">
      <dgm:prSet/>
      <dgm:spPr/>
      <dgm:t>
        <a:bodyPr/>
        <a:lstStyle/>
        <a:p>
          <a:endParaRPr lang="ru-RU" sz="2400"/>
        </a:p>
      </dgm:t>
    </dgm:pt>
    <dgm:pt modelId="{F47C590C-F237-4E0E-A795-7C2E7678BFB9}" type="sibTrans" cxnId="{96F11AD7-F46D-4746-801E-A5401C5E581B}">
      <dgm:prSet/>
      <dgm:spPr/>
      <dgm:t>
        <a:bodyPr/>
        <a:lstStyle/>
        <a:p>
          <a:endParaRPr lang="ru-RU" sz="2400"/>
        </a:p>
      </dgm:t>
    </dgm:pt>
    <dgm:pt modelId="{0DE75FB9-1472-49F5-9CB1-BE4F9853CA73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толщина до 2900 км</a:t>
          </a:r>
          <a:endParaRPr lang="ru-RU" sz="1800" dirty="0"/>
        </a:p>
      </dgm:t>
    </dgm:pt>
    <dgm:pt modelId="{6479FCBF-32A3-4A17-A721-B19F6B89E2FE}" type="parTrans" cxnId="{EDDF6AB2-6B8F-4474-861B-B0D453ED856F}">
      <dgm:prSet/>
      <dgm:spPr/>
      <dgm:t>
        <a:bodyPr/>
        <a:lstStyle/>
        <a:p>
          <a:endParaRPr lang="ru-RU" sz="2400"/>
        </a:p>
      </dgm:t>
    </dgm:pt>
    <dgm:pt modelId="{AC089D64-D079-4A08-BA61-FA7C3C1E38BC}" type="sibTrans" cxnId="{EDDF6AB2-6B8F-4474-861B-B0D453ED856F}">
      <dgm:prSet/>
      <dgm:spPr/>
      <dgm:t>
        <a:bodyPr/>
        <a:lstStyle/>
        <a:p>
          <a:endParaRPr lang="ru-RU" sz="2400"/>
        </a:p>
      </dgm:t>
    </dgm:pt>
    <dgm:pt modelId="{F80D2A04-9CB1-455D-AB7A-5E24822BB558}">
      <dgm:prSet phldrT="[Текст]" custT="1"/>
      <dgm:spPr/>
      <dgm:t>
        <a:bodyPr/>
        <a:lstStyle/>
        <a:p>
          <a:r>
            <a:rPr lang="ru-RU" sz="1800" dirty="0" smtClean="0"/>
            <a:t>толщина внутреннего </a:t>
          </a:r>
          <a:r>
            <a:rPr lang="ru-RU" sz="1800" dirty="0" smtClean="0"/>
            <a:t>ядра </a:t>
          </a:r>
          <a:r>
            <a:rPr lang="ru-RU" sz="1800" dirty="0" smtClean="0"/>
            <a:t>1200 км, а внешнего 2300 км</a:t>
          </a:r>
          <a:endParaRPr lang="ru-RU" sz="1800" dirty="0"/>
        </a:p>
      </dgm:t>
    </dgm:pt>
    <dgm:pt modelId="{E746417C-B1BA-437A-A348-64873806DD6D}" type="parTrans" cxnId="{1FABD851-AFF4-478C-B547-6D6DE3A1AB17}">
      <dgm:prSet/>
      <dgm:spPr/>
      <dgm:t>
        <a:bodyPr/>
        <a:lstStyle/>
        <a:p>
          <a:endParaRPr lang="ru-RU" sz="2400"/>
        </a:p>
      </dgm:t>
    </dgm:pt>
    <dgm:pt modelId="{C0CDEAA1-E949-4BBF-A6B4-5D32FDE91D5F}" type="sibTrans" cxnId="{1FABD851-AFF4-478C-B547-6D6DE3A1AB17}">
      <dgm:prSet/>
      <dgm:spPr/>
      <dgm:t>
        <a:bodyPr/>
        <a:lstStyle/>
        <a:p>
          <a:endParaRPr lang="ru-RU" sz="2400"/>
        </a:p>
      </dgm:t>
    </dgm:pt>
    <dgm:pt modelId="{78BBDBD6-A9FF-4E5A-9558-E523B919440E}">
      <dgm:prSet phldrT="[Текст]" custT="1"/>
      <dgm:spPr/>
      <dgm:t>
        <a:bodyPr/>
        <a:lstStyle/>
        <a:p>
          <a:endParaRPr lang="ru-RU" sz="1800" dirty="0"/>
        </a:p>
      </dgm:t>
    </dgm:pt>
    <dgm:pt modelId="{90AE94C0-9B0A-45B4-9C60-606DD00CF0EE}" type="parTrans" cxnId="{9A5F6D1A-DB97-477A-B15C-D393270E2064}">
      <dgm:prSet/>
      <dgm:spPr/>
      <dgm:t>
        <a:bodyPr/>
        <a:lstStyle/>
        <a:p>
          <a:endParaRPr lang="ru-RU"/>
        </a:p>
      </dgm:t>
    </dgm:pt>
    <dgm:pt modelId="{E3B548FD-89AE-4085-9618-B655C14A91D1}" type="sibTrans" cxnId="{9A5F6D1A-DB97-477A-B15C-D393270E2064}">
      <dgm:prSet/>
      <dgm:spPr/>
      <dgm:t>
        <a:bodyPr/>
        <a:lstStyle/>
        <a:p>
          <a:endParaRPr lang="ru-RU"/>
        </a:p>
      </dgm:t>
    </dgm:pt>
    <dgm:pt modelId="{55769C68-ECE5-47E2-BA6F-6923C3DC5EAB}" type="pres">
      <dgm:prSet presAssocID="{EC9E8D01-A853-47FE-B7AF-150E434A898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A15233-5968-4A42-898B-35B5033ACB38}" type="pres">
      <dgm:prSet presAssocID="{10EFBCAA-5B22-469E-99F6-7AAD75421B68}" presName="compositeNode" presStyleCnt="0">
        <dgm:presLayoutVars>
          <dgm:bulletEnabled val="1"/>
        </dgm:presLayoutVars>
      </dgm:prSet>
      <dgm:spPr/>
    </dgm:pt>
    <dgm:pt modelId="{BD4DA54C-2BCB-46F1-8455-15C25F9238AF}" type="pres">
      <dgm:prSet presAssocID="{10EFBCAA-5B22-469E-99F6-7AAD75421B68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8DC511-2E41-412F-9B14-874387F56F27}" type="pres">
      <dgm:prSet presAssocID="{10EFBCAA-5B22-469E-99F6-7AAD75421B68}" presName="childNode" presStyleLbl="node1" presStyleIdx="0" presStyleCnt="3" custScaleX="117316" custLinFactNeighborX="3428" custLinFactNeighborY="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7DFBE-610A-4E96-B97E-7419CDED82F7}" type="pres">
      <dgm:prSet presAssocID="{10EFBCAA-5B22-469E-99F6-7AAD75421B68}" presName="parentNode" presStyleLbl="revTx" presStyleIdx="0" presStyleCnt="3" custAng="5400000" custScaleY="76952" custLinFactX="65026" custLinFactNeighborX="100000" custLinFactNeighborY="-65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C4DCF-E233-4AD1-B6B7-B1CFC593E7FC}" type="pres">
      <dgm:prSet presAssocID="{E92235B8-66D7-421C-9192-3290F3F48DD5}" presName="sibTrans" presStyleCnt="0"/>
      <dgm:spPr/>
    </dgm:pt>
    <dgm:pt modelId="{EBF3A91A-6C0A-4871-B492-B7D98CCD28FC}" type="pres">
      <dgm:prSet presAssocID="{C30EC085-9CF9-45D0-8021-6D69F6D39DD2}" presName="compositeNode" presStyleCnt="0">
        <dgm:presLayoutVars>
          <dgm:bulletEnabled val="1"/>
        </dgm:presLayoutVars>
      </dgm:prSet>
      <dgm:spPr/>
    </dgm:pt>
    <dgm:pt modelId="{8ACE024C-7E7D-45AB-B070-C35CE3C6ACBA}" type="pres">
      <dgm:prSet presAssocID="{C30EC085-9CF9-45D0-8021-6D69F6D39DD2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F05D253-801C-456B-A9A8-6BCB569024CD}" type="pres">
      <dgm:prSet presAssocID="{C30EC085-9CF9-45D0-8021-6D69F6D39DD2}" presName="childNode" presStyleLbl="node1" presStyleIdx="1" presStyleCnt="3" custScaleX="119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0533B-F0B2-4FD2-893F-55E1C86D2FCA}" type="pres">
      <dgm:prSet presAssocID="{C30EC085-9CF9-45D0-8021-6D69F6D39DD2}" presName="parentNode" presStyleLbl="revTx" presStyleIdx="1" presStyleCnt="3" custAng="5400000" custLinFactNeighborX="39297" custLinFactNeighborY="-567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B1454-952A-4DB9-86C0-736DBBA2616F}" type="pres">
      <dgm:prSet presAssocID="{B6F17B67-8B69-4FAB-A2FC-8302580DC36C}" presName="sibTrans" presStyleCnt="0"/>
      <dgm:spPr/>
    </dgm:pt>
    <dgm:pt modelId="{F198A38F-D110-43DF-B36B-1637960F088F}" type="pres">
      <dgm:prSet presAssocID="{7098F8DD-C197-465D-A5FF-2F32812CA631}" presName="compositeNode" presStyleCnt="0">
        <dgm:presLayoutVars>
          <dgm:bulletEnabled val="1"/>
        </dgm:presLayoutVars>
      </dgm:prSet>
      <dgm:spPr/>
    </dgm:pt>
    <dgm:pt modelId="{533F6081-CA94-4ABA-820D-50B7FD534E34}" type="pres">
      <dgm:prSet presAssocID="{7098F8DD-C197-465D-A5FF-2F32812CA631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ADBCA9-0567-437A-94E4-D7CC20374222}" type="pres">
      <dgm:prSet presAssocID="{7098F8DD-C197-465D-A5FF-2F32812CA631}" presName="childNode" presStyleLbl="node1" presStyleIdx="2" presStyleCnt="3" custScaleX="124193" custLinFactNeighborX="-4530" custLinFactNeighborY="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AE13D-6BC0-4DA8-B04D-296222DA5027}" type="pres">
      <dgm:prSet presAssocID="{7098F8DD-C197-465D-A5FF-2F32812CA631}" presName="parentNode" presStyleLbl="revTx" presStyleIdx="2" presStyleCnt="3" custAng="5400000" custLinFactNeighborX="-56421" custLinFactNeighborY="-567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A9BF00-6E09-429A-9F9A-D07898644657}" srcId="{C30EC085-9CF9-45D0-8021-6D69F6D39DD2}" destId="{88C155B5-4477-4084-9EAA-80A1148D61AB}" srcOrd="3" destOrd="0" parTransId="{55EAB69A-A16C-451E-AA86-30998E395628}" sibTransId="{F8E41A7A-AB6A-43C9-9529-3ED3C81F1BE0}"/>
    <dgm:cxn modelId="{FF586E6D-C5CD-4006-ACB9-A5D2A4737447}" srcId="{10EFBCAA-5B22-469E-99F6-7AAD75421B68}" destId="{8C58B8CD-9F78-4109-BF08-1ADDCA98CF81}" srcOrd="4" destOrd="0" parTransId="{F0AF395F-0584-45D3-B0E0-2A2643C3B6F3}" sibTransId="{3A3BB65F-1495-4146-A409-89C03C140214}"/>
    <dgm:cxn modelId="{41446585-0E26-477C-9E85-B95B0B8C5EA1}" type="presOf" srcId="{53D3DE5C-B894-456E-975A-28DC2AD9C53C}" destId="{AF05D253-801C-456B-A9A8-6BCB569024CD}" srcOrd="0" destOrd="2" presId="urn:microsoft.com/office/officeart/2005/8/layout/hList2"/>
    <dgm:cxn modelId="{499CB690-137D-4E31-93D9-A84AAC7670AE}" type="presOf" srcId="{7098F8DD-C197-465D-A5FF-2F32812CA631}" destId="{BE1AE13D-6BC0-4DA8-B04D-296222DA5027}" srcOrd="0" destOrd="0" presId="urn:microsoft.com/office/officeart/2005/8/layout/hList2"/>
    <dgm:cxn modelId="{8879AB7C-932D-4595-B56D-48CB311F6EEE}" type="presOf" srcId="{AEE0E78A-0217-4029-9D4C-6BEBBD508046}" destId="{E08DC511-2E41-412F-9B14-874387F56F27}" srcOrd="0" destOrd="1" presId="urn:microsoft.com/office/officeart/2005/8/layout/hList2"/>
    <dgm:cxn modelId="{A22FFA9C-CBAA-4802-BAE0-DD007DB7CD31}" type="presOf" srcId="{FAFBCAC3-6916-4B23-95DF-249BAD08235F}" destId="{AF05D253-801C-456B-A9A8-6BCB569024CD}" srcOrd="0" destOrd="1" presId="urn:microsoft.com/office/officeart/2005/8/layout/hList2"/>
    <dgm:cxn modelId="{BD25D0DB-1297-4974-9B86-392CED287A56}" srcId="{10EFBCAA-5B22-469E-99F6-7AAD75421B68}" destId="{AF89B37E-1E8E-4B6D-95CE-ED25DC19A419}" srcOrd="3" destOrd="0" parTransId="{9F143B05-7785-4BB5-955D-B5269068D686}" sibTransId="{3ADC2301-A209-4393-B998-06A34A97D9F7}"/>
    <dgm:cxn modelId="{D03F4BFB-0D34-4268-85ED-90C18BFD19AB}" type="presOf" srcId="{77379E5D-56AC-47F5-B5CC-C6A13EACC23C}" destId="{E08DC511-2E41-412F-9B14-874387F56F27}" srcOrd="0" destOrd="0" presId="urn:microsoft.com/office/officeart/2005/8/layout/hList2"/>
    <dgm:cxn modelId="{458E151B-415C-4368-A6EC-5C47D0B9BD31}" srcId="{7098F8DD-C197-465D-A5FF-2F32812CA631}" destId="{8CA91AE0-BFF5-4F9B-BD85-A05596115E25}" srcOrd="3" destOrd="0" parTransId="{2806D3F5-B56B-4531-8EEE-B45AE8A2115E}" sibTransId="{C937D66E-F5FF-4A5A-9236-96BAB8C0141B}"/>
    <dgm:cxn modelId="{D7904F61-C581-4BE9-81E0-8A1EA934EB85}" type="presOf" srcId="{78BBDBD6-A9FF-4E5A-9558-E523B919440E}" destId="{07ADBCA9-0567-437A-94E4-D7CC20374222}" srcOrd="0" destOrd="1" presId="urn:microsoft.com/office/officeart/2005/8/layout/hList2"/>
    <dgm:cxn modelId="{DC82469C-600D-4785-BBE6-8A152F47297D}" type="presOf" srcId="{10EFBCAA-5B22-469E-99F6-7AAD75421B68}" destId="{2E67DFBE-610A-4E96-B97E-7419CDED82F7}" srcOrd="0" destOrd="0" presId="urn:microsoft.com/office/officeart/2005/8/layout/hList2"/>
    <dgm:cxn modelId="{0C5768EF-474B-4F28-B206-8D8DB0A99DB4}" srcId="{7098F8DD-C197-465D-A5FF-2F32812CA631}" destId="{9798B3C1-6F40-4C99-9E2B-904F53AF6552}" srcOrd="4" destOrd="0" parTransId="{C49F5B09-2262-4BDB-82EC-CD4881882A1E}" sibTransId="{731407FD-A1BA-46E2-B1CD-83AE95D64657}"/>
    <dgm:cxn modelId="{F1341C85-49F3-476B-AFFD-F96BDF94EAAA}" type="presOf" srcId="{8C58B8CD-9F78-4109-BF08-1ADDCA98CF81}" destId="{E08DC511-2E41-412F-9B14-874387F56F27}" srcOrd="0" destOrd="4" presId="urn:microsoft.com/office/officeart/2005/8/layout/hList2"/>
    <dgm:cxn modelId="{2A1C6D22-609B-4B77-BB60-C2C3FA2E97A8}" srcId="{EC9E8D01-A853-47FE-B7AF-150E434A8984}" destId="{C30EC085-9CF9-45D0-8021-6D69F6D39DD2}" srcOrd="1" destOrd="0" parTransId="{FD97BACF-48B2-419A-9BB5-22AD2ADE7277}" sibTransId="{B6F17B67-8B69-4FAB-A2FC-8302580DC36C}"/>
    <dgm:cxn modelId="{B993AB75-EFEF-47B5-9117-8E7C13AD1291}" type="presOf" srcId="{EC9E8D01-A853-47FE-B7AF-150E434A8984}" destId="{55769C68-ECE5-47E2-BA6F-6923C3DC5EAB}" srcOrd="0" destOrd="0" presId="urn:microsoft.com/office/officeart/2005/8/layout/hList2"/>
    <dgm:cxn modelId="{FE033A60-ACAF-4403-87A1-890ACF8B4D3C}" srcId="{C30EC085-9CF9-45D0-8021-6D69F6D39DD2}" destId="{91EB9593-55FE-4AE0-AA21-1F30AB5DC0C5}" srcOrd="4" destOrd="0" parTransId="{DA0AA2DD-9E85-4511-A469-5BDF43DD80A8}" sibTransId="{E4DAA229-441D-4644-B48F-EEBC6553E05C}"/>
    <dgm:cxn modelId="{1FABD851-AFF4-478C-B547-6D6DE3A1AB17}" srcId="{7098F8DD-C197-465D-A5FF-2F32812CA631}" destId="{F80D2A04-9CB1-455D-AB7A-5E24822BB558}" srcOrd="0" destOrd="0" parTransId="{E746417C-B1BA-437A-A348-64873806DD6D}" sibTransId="{C0CDEAA1-E949-4BBF-A6B4-5D32FDE91D5F}"/>
    <dgm:cxn modelId="{96F11AD7-F46D-4746-801E-A5401C5E581B}" srcId="{10EFBCAA-5B22-469E-99F6-7AAD75421B68}" destId="{77379E5D-56AC-47F5-B5CC-C6A13EACC23C}" srcOrd="0" destOrd="0" parTransId="{02C03120-13B7-47CB-A4CD-E32F230E2195}" sibTransId="{F47C590C-F237-4E0E-A795-7C2E7678BFB9}"/>
    <dgm:cxn modelId="{B0205DCD-F535-41FB-B278-2CFC9CBECA47}" type="presOf" srcId="{AF89B37E-1E8E-4B6D-95CE-ED25DC19A419}" destId="{E08DC511-2E41-412F-9B14-874387F56F27}" srcOrd="0" destOrd="3" presId="urn:microsoft.com/office/officeart/2005/8/layout/hList2"/>
    <dgm:cxn modelId="{076F4674-4A81-4EA1-B93E-B4C2BDC03357}" type="presOf" srcId="{F80D2A04-9CB1-455D-AB7A-5E24822BB558}" destId="{07ADBCA9-0567-437A-94E4-D7CC20374222}" srcOrd="0" destOrd="0" presId="urn:microsoft.com/office/officeart/2005/8/layout/hList2"/>
    <dgm:cxn modelId="{EDDF6AB2-6B8F-4474-861B-B0D453ED856F}" srcId="{C30EC085-9CF9-45D0-8021-6D69F6D39DD2}" destId="{0DE75FB9-1472-49F5-9CB1-BE4F9853CA73}" srcOrd="0" destOrd="0" parTransId="{6479FCBF-32A3-4A17-A721-B19F6B89E2FE}" sibTransId="{AC089D64-D079-4A08-BA61-FA7C3C1E38BC}"/>
    <dgm:cxn modelId="{D8310DA0-2809-4DA2-BF4B-7D8FA1693AA1}" srcId="{C30EC085-9CF9-45D0-8021-6D69F6D39DD2}" destId="{FAFBCAC3-6916-4B23-95DF-249BAD08235F}" srcOrd="1" destOrd="0" parTransId="{FE4F1C70-FD33-4587-A3CC-AD5C47CFA3A7}" sibTransId="{C97573FD-CDFA-4C62-B1DA-369448A6F4D6}"/>
    <dgm:cxn modelId="{474BF395-755D-46A6-93A7-476EFCF43AF1}" type="presOf" srcId="{91EB9593-55FE-4AE0-AA21-1F30AB5DC0C5}" destId="{AF05D253-801C-456B-A9A8-6BCB569024CD}" srcOrd="0" destOrd="4" presId="urn:microsoft.com/office/officeart/2005/8/layout/hList2"/>
    <dgm:cxn modelId="{9EAAC081-E0A1-46FE-9E1C-9100673FBEB2}" srcId="{7098F8DD-C197-465D-A5FF-2F32812CA631}" destId="{C94C4B03-16C3-4EAD-A67C-3A8F10F76C20}" srcOrd="2" destOrd="0" parTransId="{54D45C0E-2F96-4ED0-BAF5-2FD84AA8AF62}" sibTransId="{70AC25A0-AA6D-42AC-9BFA-EF6FA67D3805}"/>
    <dgm:cxn modelId="{4388E6E0-4A18-422D-AE30-F11B75DF0883}" type="presOf" srcId="{9798B3C1-6F40-4C99-9E2B-904F53AF6552}" destId="{07ADBCA9-0567-437A-94E4-D7CC20374222}" srcOrd="0" destOrd="4" presId="urn:microsoft.com/office/officeart/2005/8/layout/hList2"/>
    <dgm:cxn modelId="{BCB4A2A6-2BA9-4D42-8F45-7BE6D83080C9}" srcId="{EC9E8D01-A853-47FE-B7AF-150E434A8984}" destId="{7098F8DD-C197-465D-A5FF-2F32812CA631}" srcOrd="2" destOrd="0" parTransId="{678708D0-AAA7-4F87-8AB4-49545C289FA9}" sibTransId="{03A838D0-C729-439C-B0AC-55CDEC1D2F62}"/>
    <dgm:cxn modelId="{D970AE98-81F4-42B9-A74C-3B9E76F933C1}" srcId="{10EFBCAA-5B22-469E-99F6-7AAD75421B68}" destId="{AEE0E78A-0217-4029-9D4C-6BEBBD508046}" srcOrd="1" destOrd="0" parTransId="{92B2BA7F-012E-482D-A5ED-22405F83BF1D}" sibTransId="{343E9E53-6273-4743-8096-F70B16137B3B}"/>
    <dgm:cxn modelId="{71BBBCF1-3D27-4A98-B11A-509ACCE0873D}" type="presOf" srcId="{8CA91AE0-BFF5-4F9B-BD85-A05596115E25}" destId="{07ADBCA9-0567-437A-94E4-D7CC20374222}" srcOrd="0" destOrd="3" presId="urn:microsoft.com/office/officeart/2005/8/layout/hList2"/>
    <dgm:cxn modelId="{20874B03-5067-4885-BCA8-F17345E25CA2}" type="presOf" srcId="{C94C4B03-16C3-4EAD-A67C-3A8F10F76C20}" destId="{07ADBCA9-0567-437A-94E4-D7CC20374222}" srcOrd="0" destOrd="2" presId="urn:microsoft.com/office/officeart/2005/8/layout/hList2"/>
    <dgm:cxn modelId="{0CD2E50F-5A09-48EA-B373-8AE4FD8FD2A8}" srcId="{C30EC085-9CF9-45D0-8021-6D69F6D39DD2}" destId="{53D3DE5C-B894-456E-975A-28DC2AD9C53C}" srcOrd="2" destOrd="0" parTransId="{C71C0440-5DC8-45F8-9C86-77FB10A893DB}" sibTransId="{B9419491-9246-4549-84B5-9785D4C2CBB1}"/>
    <dgm:cxn modelId="{9798DEC8-7704-40A6-B725-8FBFAADD7C9B}" type="presOf" srcId="{A9A6D348-A136-4D67-890E-E8C35430FB16}" destId="{E08DC511-2E41-412F-9B14-874387F56F27}" srcOrd="0" destOrd="2" presId="urn:microsoft.com/office/officeart/2005/8/layout/hList2"/>
    <dgm:cxn modelId="{9A5F6D1A-DB97-477A-B15C-D393270E2064}" srcId="{7098F8DD-C197-465D-A5FF-2F32812CA631}" destId="{78BBDBD6-A9FF-4E5A-9558-E523B919440E}" srcOrd="1" destOrd="0" parTransId="{90AE94C0-9B0A-45B4-9C60-606DD00CF0EE}" sibTransId="{E3B548FD-89AE-4085-9618-B655C14A91D1}"/>
    <dgm:cxn modelId="{612BB604-CE7B-4F5D-A394-EB06778A0E25}" srcId="{10EFBCAA-5B22-469E-99F6-7AAD75421B68}" destId="{A9A6D348-A136-4D67-890E-E8C35430FB16}" srcOrd="2" destOrd="0" parTransId="{EEC69D79-61A7-47F5-AAA6-1005B0051157}" sibTransId="{FAD66FAA-B085-4E73-A4BD-76845CD8A7A9}"/>
    <dgm:cxn modelId="{DFBC56E5-386E-4D62-8074-D577CFC0F211}" type="presOf" srcId="{C30EC085-9CF9-45D0-8021-6D69F6D39DD2}" destId="{5C00533B-F0B2-4FD2-893F-55E1C86D2FCA}" srcOrd="0" destOrd="0" presId="urn:microsoft.com/office/officeart/2005/8/layout/hList2"/>
    <dgm:cxn modelId="{821C17F7-4CAB-4A32-B288-FFDAC53DB85F}" type="presOf" srcId="{0DE75FB9-1472-49F5-9CB1-BE4F9853CA73}" destId="{AF05D253-801C-456B-A9A8-6BCB569024CD}" srcOrd="0" destOrd="0" presId="urn:microsoft.com/office/officeart/2005/8/layout/hList2"/>
    <dgm:cxn modelId="{11BE0F9D-789D-4A1A-90C7-4A073C9DD44A}" srcId="{EC9E8D01-A853-47FE-B7AF-150E434A8984}" destId="{10EFBCAA-5B22-469E-99F6-7AAD75421B68}" srcOrd="0" destOrd="0" parTransId="{369769C4-23A0-4086-BB96-3113BD05BE2F}" sibTransId="{E92235B8-66D7-421C-9192-3290F3F48DD5}"/>
    <dgm:cxn modelId="{8AE87947-361A-4152-884E-C3B3B7D4F54E}" type="presOf" srcId="{88C155B5-4477-4084-9EAA-80A1148D61AB}" destId="{AF05D253-801C-456B-A9A8-6BCB569024CD}" srcOrd="0" destOrd="3" presId="urn:microsoft.com/office/officeart/2005/8/layout/hList2"/>
    <dgm:cxn modelId="{982E1F7D-BB60-432D-9B0B-1623311C1DC2}" type="presParOf" srcId="{55769C68-ECE5-47E2-BA6F-6923C3DC5EAB}" destId="{2EA15233-5968-4A42-898B-35B5033ACB38}" srcOrd="0" destOrd="0" presId="urn:microsoft.com/office/officeart/2005/8/layout/hList2"/>
    <dgm:cxn modelId="{0DD9FF3B-DBEF-4C92-95F4-3B8922E58D80}" type="presParOf" srcId="{2EA15233-5968-4A42-898B-35B5033ACB38}" destId="{BD4DA54C-2BCB-46F1-8455-15C25F9238AF}" srcOrd="0" destOrd="0" presId="urn:microsoft.com/office/officeart/2005/8/layout/hList2"/>
    <dgm:cxn modelId="{8440C647-E707-4F28-BB43-B07B108035C8}" type="presParOf" srcId="{2EA15233-5968-4A42-898B-35B5033ACB38}" destId="{E08DC511-2E41-412F-9B14-874387F56F27}" srcOrd="1" destOrd="0" presId="urn:microsoft.com/office/officeart/2005/8/layout/hList2"/>
    <dgm:cxn modelId="{FA8A0DF6-912A-41BB-B05B-ADA9D2ECCAD6}" type="presParOf" srcId="{2EA15233-5968-4A42-898B-35B5033ACB38}" destId="{2E67DFBE-610A-4E96-B97E-7419CDED82F7}" srcOrd="2" destOrd="0" presId="urn:microsoft.com/office/officeart/2005/8/layout/hList2"/>
    <dgm:cxn modelId="{FBCB6457-4B53-4018-9023-06C178BF0F92}" type="presParOf" srcId="{55769C68-ECE5-47E2-BA6F-6923C3DC5EAB}" destId="{3C9C4DCF-E233-4AD1-B6B7-B1CFC593E7FC}" srcOrd="1" destOrd="0" presId="urn:microsoft.com/office/officeart/2005/8/layout/hList2"/>
    <dgm:cxn modelId="{94C24A8D-6E7D-413C-A173-B24ECEAC8E59}" type="presParOf" srcId="{55769C68-ECE5-47E2-BA6F-6923C3DC5EAB}" destId="{EBF3A91A-6C0A-4871-B492-B7D98CCD28FC}" srcOrd="2" destOrd="0" presId="urn:microsoft.com/office/officeart/2005/8/layout/hList2"/>
    <dgm:cxn modelId="{3DE09C56-7DCB-475D-8FAE-8346FD58F2CB}" type="presParOf" srcId="{EBF3A91A-6C0A-4871-B492-B7D98CCD28FC}" destId="{8ACE024C-7E7D-45AB-B070-C35CE3C6ACBA}" srcOrd="0" destOrd="0" presId="urn:microsoft.com/office/officeart/2005/8/layout/hList2"/>
    <dgm:cxn modelId="{4890B160-0505-4E1F-B585-6E2A1233FD16}" type="presParOf" srcId="{EBF3A91A-6C0A-4871-B492-B7D98CCD28FC}" destId="{AF05D253-801C-456B-A9A8-6BCB569024CD}" srcOrd="1" destOrd="0" presId="urn:microsoft.com/office/officeart/2005/8/layout/hList2"/>
    <dgm:cxn modelId="{FD5DC8DF-FAAE-4C20-9830-4E513FCD2DB2}" type="presParOf" srcId="{EBF3A91A-6C0A-4871-B492-B7D98CCD28FC}" destId="{5C00533B-F0B2-4FD2-893F-55E1C86D2FCA}" srcOrd="2" destOrd="0" presId="urn:microsoft.com/office/officeart/2005/8/layout/hList2"/>
    <dgm:cxn modelId="{7DC3AC4C-0B2F-46F8-A2B0-F59BCC6C70A0}" type="presParOf" srcId="{55769C68-ECE5-47E2-BA6F-6923C3DC5EAB}" destId="{066B1454-952A-4DB9-86C0-736DBBA2616F}" srcOrd="3" destOrd="0" presId="urn:microsoft.com/office/officeart/2005/8/layout/hList2"/>
    <dgm:cxn modelId="{19C9C8BA-B3E2-448A-A3EB-40E79D115B31}" type="presParOf" srcId="{55769C68-ECE5-47E2-BA6F-6923C3DC5EAB}" destId="{F198A38F-D110-43DF-B36B-1637960F088F}" srcOrd="4" destOrd="0" presId="urn:microsoft.com/office/officeart/2005/8/layout/hList2"/>
    <dgm:cxn modelId="{450DCAB9-2518-4D70-B845-B05FA7FF9E9D}" type="presParOf" srcId="{F198A38F-D110-43DF-B36B-1637960F088F}" destId="{533F6081-CA94-4ABA-820D-50B7FD534E34}" srcOrd="0" destOrd="0" presId="urn:microsoft.com/office/officeart/2005/8/layout/hList2"/>
    <dgm:cxn modelId="{1F7A132D-6102-4439-91AA-10E48CE88487}" type="presParOf" srcId="{F198A38F-D110-43DF-B36B-1637960F088F}" destId="{07ADBCA9-0567-437A-94E4-D7CC20374222}" srcOrd="1" destOrd="0" presId="urn:microsoft.com/office/officeart/2005/8/layout/hList2"/>
    <dgm:cxn modelId="{A0B887E9-8D25-4843-94BA-1FB07A4F136E}" type="presParOf" srcId="{F198A38F-D110-43DF-B36B-1637960F088F}" destId="{BE1AE13D-6BC0-4DA8-B04D-296222DA502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4EA0B6-62E5-4E44-9800-1008DB6910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828E7-0977-4F63-A96C-A9E0F9A5535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        Литосфера</a:t>
          </a:r>
          <a:endParaRPr lang="ru-RU" dirty="0">
            <a:solidFill>
              <a:srgbClr val="C00000"/>
            </a:solidFill>
          </a:endParaRPr>
        </a:p>
      </dgm:t>
    </dgm:pt>
    <dgm:pt modelId="{24B6018C-D7D2-4FF6-878D-02F274DFA651}" type="parTrans" cxnId="{9A0E12E7-0426-497E-BA94-C2D4B0D24039}">
      <dgm:prSet/>
      <dgm:spPr/>
      <dgm:t>
        <a:bodyPr/>
        <a:lstStyle/>
        <a:p>
          <a:endParaRPr lang="ru-RU"/>
        </a:p>
      </dgm:t>
    </dgm:pt>
    <dgm:pt modelId="{272A92AD-FCAD-40BA-AFD4-8B8BC66D4A64}" type="sibTrans" cxnId="{9A0E12E7-0426-497E-BA94-C2D4B0D24039}">
      <dgm:prSet/>
      <dgm:spPr/>
      <dgm:t>
        <a:bodyPr/>
        <a:lstStyle/>
        <a:p>
          <a:endParaRPr lang="ru-RU"/>
        </a:p>
      </dgm:t>
    </dgm:pt>
    <dgm:pt modelId="{32B0967D-B868-4491-890E-669682145B7D}" type="pres">
      <dgm:prSet presAssocID="{C34EA0B6-62E5-4E44-9800-1008DB6910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8CC25-FDA7-4BCE-B0A4-01E7F6FE508A}" type="pres">
      <dgm:prSet presAssocID="{66E828E7-0977-4F63-A96C-A9E0F9A55352}" presName="composite" presStyleCnt="0"/>
      <dgm:spPr/>
    </dgm:pt>
    <dgm:pt modelId="{F275C4FD-7BB8-4785-AB6A-17F4C4059DF9}" type="pres">
      <dgm:prSet presAssocID="{66E828E7-0977-4F63-A96C-A9E0F9A55352}" presName="imgShp" presStyleLbl="fgImgPlace1" presStyleIdx="0" presStyleCnt="1" custLinFactNeighborX="-568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C2DDE4-CE34-4198-BDA3-8C30045A9BE9}" type="pres">
      <dgm:prSet presAssocID="{66E828E7-0977-4F63-A96C-A9E0F9A55352}" presName="txShp" presStyleLbl="node1" presStyleIdx="0" presStyleCnt="1" custScaleX="14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B2A6F-AFF8-4E92-A2C7-D85BB345C1BB}" type="presOf" srcId="{66E828E7-0977-4F63-A96C-A9E0F9A55352}" destId="{8DC2DDE4-CE34-4198-BDA3-8C30045A9BE9}" srcOrd="0" destOrd="0" presId="urn:microsoft.com/office/officeart/2005/8/layout/vList3"/>
    <dgm:cxn modelId="{9A0E12E7-0426-497E-BA94-C2D4B0D24039}" srcId="{C34EA0B6-62E5-4E44-9800-1008DB691020}" destId="{66E828E7-0977-4F63-A96C-A9E0F9A55352}" srcOrd="0" destOrd="0" parTransId="{24B6018C-D7D2-4FF6-878D-02F274DFA651}" sibTransId="{272A92AD-FCAD-40BA-AFD4-8B8BC66D4A64}"/>
    <dgm:cxn modelId="{2B8239B6-522B-433A-9195-C30DD81B040C}" type="presOf" srcId="{C34EA0B6-62E5-4E44-9800-1008DB691020}" destId="{32B0967D-B868-4491-890E-669682145B7D}" srcOrd="0" destOrd="0" presId="urn:microsoft.com/office/officeart/2005/8/layout/vList3"/>
    <dgm:cxn modelId="{A4338E0F-F8F9-4BE9-9306-B14DEF921FD7}" type="presParOf" srcId="{32B0967D-B868-4491-890E-669682145B7D}" destId="{A1F8CC25-FDA7-4BCE-B0A4-01E7F6FE508A}" srcOrd="0" destOrd="0" presId="urn:microsoft.com/office/officeart/2005/8/layout/vList3"/>
    <dgm:cxn modelId="{6794F957-BF4E-47EC-AE62-07F11BF09CF0}" type="presParOf" srcId="{A1F8CC25-FDA7-4BCE-B0A4-01E7F6FE508A}" destId="{F275C4FD-7BB8-4785-AB6A-17F4C4059DF9}" srcOrd="0" destOrd="0" presId="urn:microsoft.com/office/officeart/2005/8/layout/vList3"/>
    <dgm:cxn modelId="{CEBD5854-5D23-4AE1-916D-6ACD3ACCF99C}" type="presParOf" srcId="{A1F8CC25-FDA7-4BCE-B0A4-01E7F6FE508A}" destId="{8DC2DDE4-CE34-4198-BDA3-8C30045A9B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4EA0B6-62E5-4E44-9800-1008DB6910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828E7-0977-4F63-A96C-A9E0F9A5535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        Литосфера</a:t>
          </a:r>
          <a:endParaRPr lang="ru-RU" dirty="0">
            <a:solidFill>
              <a:srgbClr val="C00000"/>
            </a:solidFill>
          </a:endParaRPr>
        </a:p>
      </dgm:t>
    </dgm:pt>
    <dgm:pt modelId="{24B6018C-D7D2-4FF6-878D-02F274DFA651}" type="parTrans" cxnId="{9A0E12E7-0426-497E-BA94-C2D4B0D24039}">
      <dgm:prSet/>
      <dgm:spPr/>
      <dgm:t>
        <a:bodyPr/>
        <a:lstStyle/>
        <a:p>
          <a:endParaRPr lang="ru-RU"/>
        </a:p>
      </dgm:t>
    </dgm:pt>
    <dgm:pt modelId="{272A92AD-FCAD-40BA-AFD4-8B8BC66D4A64}" type="sibTrans" cxnId="{9A0E12E7-0426-497E-BA94-C2D4B0D24039}">
      <dgm:prSet/>
      <dgm:spPr/>
      <dgm:t>
        <a:bodyPr/>
        <a:lstStyle/>
        <a:p>
          <a:endParaRPr lang="ru-RU"/>
        </a:p>
      </dgm:t>
    </dgm:pt>
    <dgm:pt modelId="{32B0967D-B868-4491-890E-669682145B7D}" type="pres">
      <dgm:prSet presAssocID="{C34EA0B6-62E5-4E44-9800-1008DB6910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8CC25-FDA7-4BCE-B0A4-01E7F6FE508A}" type="pres">
      <dgm:prSet presAssocID="{66E828E7-0977-4F63-A96C-A9E0F9A55352}" presName="composite" presStyleCnt="0"/>
      <dgm:spPr/>
    </dgm:pt>
    <dgm:pt modelId="{F275C4FD-7BB8-4785-AB6A-17F4C4059DF9}" type="pres">
      <dgm:prSet presAssocID="{66E828E7-0977-4F63-A96C-A9E0F9A55352}" presName="imgShp" presStyleLbl="fgImgPlace1" presStyleIdx="0" presStyleCnt="1" custLinFactNeighborX="-568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C2DDE4-CE34-4198-BDA3-8C30045A9BE9}" type="pres">
      <dgm:prSet presAssocID="{66E828E7-0977-4F63-A96C-A9E0F9A55352}" presName="txShp" presStyleLbl="node1" presStyleIdx="0" presStyleCnt="1" custScaleX="14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E12E7-0426-497E-BA94-C2D4B0D24039}" srcId="{C34EA0B6-62E5-4E44-9800-1008DB691020}" destId="{66E828E7-0977-4F63-A96C-A9E0F9A55352}" srcOrd="0" destOrd="0" parTransId="{24B6018C-D7D2-4FF6-878D-02F274DFA651}" sibTransId="{272A92AD-FCAD-40BA-AFD4-8B8BC66D4A64}"/>
    <dgm:cxn modelId="{6BA5EB0D-112E-42BF-9A27-5DF63E67490F}" type="presOf" srcId="{66E828E7-0977-4F63-A96C-A9E0F9A55352}" destId="{8DC2DDE4-CE34-4198-BDA3-8C30045A9BE9}" srcOrd="0" destOrd="0" presId="urn:microsoft.com/office/officeart/2005/8/layout/vList3"/>
    <dgm:cxn modelId="{D606C944-769C-4269-A358-9483E588F113}" type="presOf" srcId="{C34EA0B6-62E5-4E44-9800-1008DB691020}" destId="{32B0967D-B868-4491-890E-669682145B7D}" srcOrd="0" destOrd="0" presId="urn:microsoft.com/office/officeart/2005/8/layout/vList3"/>
    <dgm:cxn modelId="{A19D449A-9014-423D-9D2A-2FB8E31B2027}" type="presParOf" srcId="{32B0967D-B868-4491-890E-669682145B7D}" destId="{A1F8CC25-FDA7-4BCE-B0A4-01E7F6FE508A}" srcOrd="0" destOrd="0" presId="urn:microsoft.com/office/officeart/2005/8/layout/vList3"/>
    <dgm:cxn modelId="{CD283050-DA3B-4D66-ADD7-E5A948341E16}" type="presParOf" srcId="{A1F8CC25-FDA7-4BCE-B0A4-01E7F6FE508A}" destId="{F275C4FD-7BB8-4785-AB6A-17F4C4059DF9}" srcOrd="0" destOrd="0" presId="urn:microsoft.com/office/officeart/2005/8/layout/vList3"/>
    <dgm:cxn modelId="{E1CA1D74-7DCC-4813-A02A-B3C5C2F17696}" type="presParOf" srcId="{A1F8CC25-FDA7-4BCE-B0A4-01E7F6FE508A}" destId="{8DC2DDE4-CE34-4198-BDA3-8C30045A9B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4EA0B6-62E5-4E44-9800-1008DB6910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828E7-0977-4F63-A96C-A9E0F9A5535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CC99"/>
        </a:solidFill>
        <a:ln/>
      </dgm:spPr>
      <dgm:t>
        <a:bodyPr/>
        <a:lstStyle/>
        <a:p>
          <a:pPr algn="l"/>
          <a:r>
            <a:rPr lang="ru-RU" sz="5200" dirty="0" smtClean="0">
              <a:solidFill>
                <a:srgbClr val="C00000"/>
              </a:solidFill>
            </a:rPr>
            <a:t>          </a:t>
          </a:r>
          <a:r>
            <a:rPr lang="ru-RU" sz="4000" dirty="0" smtClean="0">
              <a:solidFill>
                <a:srgbClr val="C00000"/>
              </a:solidFill>
            </a:rPr>
            <a:t>Типы земной коры</a:t>
          </a:r>
          <a:endParaRPr lang="ru-RU" sz="5200" dirty="0">
            <a:solidFill>
              <a:srgbClr val="C00000"/>
            </a:solidFill>
          </a:endParaRPr>
        </a:p>
      </dgm:t>
    </dgm:pt>
    <dgm:pt modelId="{24B6018C-D7D2-4FF6-878D-02F274DFA651}" type="parTrans" cxnId="{9A0E12E7-0426-497E-BA94-C2D4B0D24039}">
      <dgm:prSet/>
      <dgm:spPr/>
      <dgm:t>
        <a:bodyPr/>
        <a:lstStyle/>
        <a:p>
          <a:endParaRPr lang="ru-RU"/>
        </a:p>
      </dgm:t>
    </dgm:pt>
    <dgm:pt modelId="{272A92AD-FCAD-40BA-AFD4-8B8BC66D4A64}" type="sibTrans" cxnId="{9A0E12E7-0426-497E-BA94-C2D4B0D24039}">
      <dgm:prSet/>
      <dgm:spPr/>
      <dgm:t>
        <a:bodyPr/>
        <a:lstStyle/>
        <a:p>
          <a:endParaRPr lang="ru-RU"/>
        </a:p>
      </dgm:t>
    </dgm:pt>
    <dgm:pt modelId="{32B0967D-B868-4491-890E-669682145B7D}" type="pres">
      <dgm:prSet presAssocID="{C34EA0B6-62E5-4E44-9800-1008DB6910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8CC25-FDA7-4BCE-B0A4-01E7F6FE508A}" type="pres">
      <dgm:prSet presAssocID="{66E828E7-0977-4F63-A96C-A9E0F9A55352}" presName="composite" presStyleCnt="0"/>
      <dgm:spPr/>
    </dgm:pt>
    <dgm:pt modelId="{F275C4FD-7BB8-4785-AB6A-17F4C4059DF9}" type="pres">
      <dgm:prSet presAssocID="{66E828E7-0977-4F63-A96C-A9E0F9A55352}" presName="imgShp" presStyleLbl="fgImgPlace1" presStyleIdx="0" presStyleCnt="1" custLinFactNeighborX="-568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C2DDE4-CE34-4198-BDA3-8C30045A9BE9}" type="pres">
      <dgm:prSet presAssocID="{66E828E7-0977-4F63-A96C-A9E0F9A55352}" presName="txShp" presStyleLbl="node1" presStyleIdx="0" presStyleCnt="1" custScaleX="14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E12E7-0426-497E-BA94-C2D4B0D24039}" srcId="{C34EA0B6-62E5-4E44-9800-1008DB691020}" destId="{66E828E7-0977-4F63-A96C-A9E0F9A55352}" srcOrd="0" destOrd="0" parTransId="{24B6018C-D7D2-4FF6-878D-02F274DFA651}" sibTransId="{272A92AD-FCAD-40BA-AFD4-8B8BC66D4A64}"/>
    <dgm:cxn modelId="{ED4C80A1-D3EF-4303-9629-EF1C573BCC17}" type="presOf" srcId="{C34EA0B6-62E5-4E44-9800-1008DB691020}" destId="{32B0967D-B868-4491-890E-669682145B7D}" srcOrd="0" destOrd="0" presId="urn:microsoft.com/office/officeart/2005/8/layout/vList3"/>
    <dgm:cxn modelId="{F399BD96-EBB5-46FE-A453-E6B3FC735241}" type="presOf" srcId="{66E828E7-0977-4F63-A96C-A9E0F9A55352}" destId="{8DC2DDE4-CE34-4198-BDA3-8C30045A9BE9}" srcOrd="0" destOrd="0" presId="urn:microsoft.com/office/officeart/2005/8/layout/vList3"/>
    <dgm:cxn modelId="{C0926231-C59E-4E5E-88F1-133B74A0E99E}" type="presParOf" srcId="{32B0967D-B868-4491-890E-669682145B7D}" destId="{A1F8CC25-FDA7-4BCE-B0A4-01E7F6FE508A}" srcOrd="0" destOrd="0" presId="urn:microsoft.com/office/officeart/2005/8/layout/vList3"/>
    <dgm:cxn modelId="{4BC53ADF-F1A5-4253-98B3-99214E208AB2}" type="presParOf" srcId="{A1F8CC25-FDA7-4BCE-B0A4-01E7F6FE508A}" destId="{F275C4FD-7BB8-4785-AB6A-17F4C4059DF9}" srcOrd="0" destOrd="0" presId="urn:microsoft.com/office/officeart/2005/8/layout/vList3"/>
    <dgm:cxn modelId="{1D3071E6-6F29-4C05-A21A-69BBE0A71061}" type="presParOf" srcId="{A1F8CC25-FDA7-4BCE-B0A4-01E7F6FE508A}" destId="{8DC2DDE4-CE34-4198-BDA3-8C30045A9B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C28B74-8534-4FAC-9242-5286C482435C}">
      <dsp:nvSpPr>
        <dsp:cNvPr id="0" name=""/>
        <dsp:cNvSpPr/>
      </dsp:nvSpPr>
      <dsp:spPr>
        <a:xfrm>
          <a:off x="0" y="0"/>
          <a:ext cx="7848872" cy="1078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Оболочки Земли 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1677619" y="0"/>
        <a:ext cx="6171252" cy="1078452"/>
      </dsp:txXfrm>
    </dsp:sp>
    <dsp:sp modelId="{CFFBA7D2-94BD-4948-872A-9D25283D2D90}">
      <dsp:nvSpPr>
        <dsp:cNvPr id="0" name=""/>
        <dsp:cNvSpPr/>
      </dsp:nvSpPr>
      <dsp:spPr>
        <a:xfrm>
          <a:off x="107845" y="107845"/>
          <a:ext cx="1569774" cy="862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16DECA-DEE5-460F-932C-2E5522F7ACDD}">
      <dsp:nvSpPr>
        <dsp:cNvPr id="0" name=""/>
        <dsp:cNvSpPr/>
      </dsp:nvSpPr>
      <dsp:spPr>
        <a:xfrm>
          <a:off x="0" y="1186297"/>
          <a:ext cx="7848872" cy="1078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745295"/>
                <a:satOff val="-14534"/>
                <a:lumOff val="653"/>
                <a:alphaOff val="0"/>
                <a:tint val="50000"/>
                <a:satMod val="300000"/>
              </a:schemeClr>
            </a:gs>
            <a:gs pos="35000">
              <a:schemeClr val="accent4">
                <a:hueOff val="5745295"/>
                <a:satOff val="-14534"/>
                <a:lumOff val="653"/>
                <a:alphaOff val="0"/>
                <a:tint val="37000"/>
                <a:satMod val="300000"/>
              </a:schemeClr>
            </a:gs>
            <a:gs pos="100000">
              <a:schemeClr val="accent4">
                <a:hueOff val="5745295"/>
                <a:satOff val="-14534"/>
                <a:lumOff val="6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Литосфера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1677619" y="1186297"/>
        <a:ext cx="6171252" cy="1078452"/>
      </dsp:txXfrm>
    </dsp:sp>
    <dsp:sp modelId="{18D4C997-C0C6-49D0-AA82-91F21787741A}">
      <dsp:nvSpPr>
        <dsp:cNvPr id="0" name=""/>
        <dsp:cNvSpPr/>
      </dsp:nvSpPr>
      <dsp:spPr>
        <a:xfrm>
          <a:off x="107845" y="1294142"/>
          <a:ext cx="1569774" cy="862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97840F-B6D2-49DC-80D6-44F8505746E5}">
      <dsp:nvSpPr>
        <dsp:cNvPr id="0" name=""/>
        <dsp:cNvSpPr/>
      </dsp:nvSpPr>
      <dsp:spPr>
        <a:xfrm>
          <a:off x="0" y="2372595"/>
          <a:ext cx="7848872" cy="1078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490590"/>
                <a:satOff val="-29069"/>
                <a:lumOff val="1307"/>
                <a:alphaOff val="0"/>
                <a:tint val="50000"/>
                <a:satMod val="300000"/>
              </a:schemeClr>
            </a:gs>
            <a:gs pos="35000">
              <a:schemeClr val="accent4">
                <a:hueOff val="11490590"/>
                <a:satOff val="-29069"/>
                <a:lumOff val="1307"/>
                <a:alphaOff val="0"/>
                <a:tint val="37000"/>
                <a:satMod val="300000"/>
              </a:schemeClr>
            </a:gs>
            <a:gs pos="100000">
              <a:schemeClr val="accent4">
                <a:hueOff val="11490590"/>
                <a:satOff val="-29069"/>
                <a:lumOff val="13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Внутреннее строение Земли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1677619" y="2372595"/>
        <a:ext cx="6171252" cy="1078452"/>
      </dsp:txXfrm>
    </dsp:sp>
    <dsp:sp modelId="{98CEDE38-C056-416A-AFF1-8502B81C2251}">
      <dsp:nvSpPr>
        <dsp:cNvPr id="0" name=""/>
        <dsp:cNvSpPr/>
      </dsp:nvSpPr>
      <dsp:spPr>
        <a:xfrm>
          <a:off x="107845" y="2480440"/>
          <a:ext cx="1569774" cy="862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09913C-7E8B-4220-8934-7C08474B5F1A}">
      <dsp:nvSpPr>
        <dsp:cNvPr id="0" name=""/>
        <dsp:cNvSpPr/>
      </dsp:nvSpPr>
      <dsp:spPr>
        <a:xfrm>
          <a:off x="0" y="3558892"/>
          <a:ext cx="7848872" cy="10784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50000"/>
                <a:satMod val="300000"/>
              </a:schemeClr>
            </a:gs>
            <a:gs pos="35000">
              <a:schemeClr val="accent4">
                <a:hueOff val="17235884"/>
                <a:satOff val="-43603"/>
                <a:lumOff val="1960"/>
                <a:alphaOff val="0"/>
                <a:tint val="37000"/>
                <a:satMod val="300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</a:rPr>
            <a:t>Типы земной коры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1677619" y="3558892"/>
        <a:ext cx="6171252" cy="1078452"/>
      </dsp:txXfrm>
    </dsp:sp>
    <dsp:sp modelId="{8C18BF35-B1D3-4F43-B638-26CD34C8EE51}">
      <dsp:nvSpPr>
        <dsp:cNvPr id="0" name=""/>
        <dsp:cNvSpPr/>
      </dsp:nvSpPr>
      <dsp:spPr>
        <a:xfrm>
          <a:off x="107845" y="3666738"/>
          <a:ext cx="1569774" cy="862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2DDE4-CE34-4198-BDA3-8C30045A9BE9}">
      <dsp:nvSpPr>
        <dsp:cNvPr id="0" name=""/>
        <dsp:cNvSpPr/>
      </dsp:nvSpPr>
      <dsp:spPr>
        <a:xfrm rot="10800000">
          <a:off x="76190" y="0"/>
          <a:ext cx="8991619" cy="1143008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4035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C00000"/>
              </a:solidFill>
            </a:rPr>
            <a:t>        Литосфера. Внутреннее строение Земли</a:t>
          </a:r>
          <a:endParaRPr lang="ru-RU" sz="3300" kern="1200" dirty="0">
            <a:solidFill>
              <a:srgbClr val="C00000"/>
            </a:solidFill>
          </a:endParaRPr>
        </a:p>
      </dsp:txBody>
      <dsp:txXfrm rot="10800000">
        <a:off x="76190" y="0"/>
        <a:ext cx="8991619" cy="1143008"/>
      </dsp:txXfrm>
    </dsp:sp>
    <dsp:sp modelId="{F275C4FD-7BB8-4785-AB6A-17F4C4059DF9}">
      <dsp:nvSpPr>
        <dsp:cNvPr id="0" name=""/>
        <dsp:cNvSpPr/>
      </dsp:nvSpPr>
      <dsp:spPr>
        <a:xfrm>
          <a:off x="277545" y="0"/>
          <a:ext cx="1143008" cy="1143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4F1770-8438-42ED-AF68-17640E7420C6}">
      <dsp:nvSpPr>
        <dsp:cNvPr id="0" name=""/>
        <dsp:cNvSpPr/>
      </dsp:nvSpPr>
      <dsp:spPr>
        <a:xfrm>
          <a:off x="1600211" y="1097"/>
          <a:ext cx="2400316" cy="870771"/>
        </a:xfrm>
        <a:prstGeom prst="rightArrow">
          <a:avLst>
            <a:gd name="adj1" fmla="val 75000"/>
            <a:gd name="adj2" fmla="val 50000"/>
          </a:avLst>
        </a:prstGeom>
        <a:solidFill>
          <a:srgbClr val="25F1FB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(воздушная)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00211" y="1097"/>
        <a:ext cx="2400316" cy="870771"/>
      </dsp:txXfrm>
    </dsp:sp>
    <dsp:sp modelId="{87CB6F3E-D177-4BC7-8D2E-CB81BDD13473}">
      <dsp:nvSpPr>
        <dsp:cNvPr id="0" name=""/>
        <dsp:cNvSpPr/>
      </dsp:nvSpPr>
      <dsp:spPr>
        <a:xfrm>
          <a:off x="0" y="1097"/>
          <a:ext cx="1600211" cy="870771"/>
        </a:xfrm>
        <a:prstGeom prst="roundRect">
          <a:avLst/>
        </a:prstGeom>
        <a:solidFill>
          <a:srgbClr val="25F1F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Атмосфера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1097"/>
        <a:ext cx="1600211" cy="870771"/>
      </dsp:txXfrm>
    </dsp:sp>
    <dsp:sp modelId="{7F78B802-9EC5-4430-A280-FFF5C68BB484}">
      <dsp:nvSpPr>
        <dsp:cNvPr id="0" name=""/>
        <dsp:cNvSpPr/>
      </dsp:nvSpPr>
      <dsp:spPr>
        <a:xfrm>
          <a:off x="1600211" y="958946"/>
          <a:ext cx="2400316" cy="870771"/>
        </a:xfrm>
        <a:prstGeom prst="rightArrow">
          <a:avLst>
            <a:gd name="adj1" fmla="val 75000"/>
            <a:gd name="adj2" fmla="val 5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-6300594"/>
              <a:satOff val="16936"/>
              <a:lumOff val="6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(живые организмы)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00211" y="958946"/>
        <a:ext cx="2400316" cy="870771"/>
      </dsp:txXfrm>
    </dsp:sp>
    <dsp:sp modelId="{832CD415-2B73-46AD-AB5D-06A371322DB4}">
      <dsp:nvSpPr>
        <dsp:cNvPr id="0" name=""/>
        <dsp:cNvSpPr/>
      </dsp:nvSpPr>
      <dsp:spPr>
        <a:xfrm>
          <a:off x="0" y="958946"/>
          <a:ext cx="1600211" cy="870771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Биосфера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958946"/>
        <a:ext cx="1600211" cy="870771"/>
      </dsp:txXfrm>
    </dsp:sp>
    <dsp:sp modelId="{67EDCDC9-64F5-4DB5-815A-1B475E4598F3}">
      <dsp:nvSpPr>
        <dsp:cNvPr id="0" name=""/>
        <dsp:cNvSpPr/>
      </dsp:nvSpPr>
      <dsp:spPr>
        <a:xfrm>
          <a:off x="1600211" y="1916794"/>
          <a:ext cx="2400316" cy="8707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5">
              <a:tint val="40000"/>
              <a:alpha val="90000"/>
              <a:hueOff val="-12601188"/>
              <a:satOff val="33873"/>
              <a:lumOff val="12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(каменная) 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00211" y="1916794"/>
        <a:ext cx="2400316" cy="870771"/>
      </dsp:txXfrm>
    </dsp:sp>
    <dsp:sp modelId="{82936A7B-B21D-4E45-928E-5F300A4B5883}">
      <dsp:nvSpPr>
        <dsp:cNvPr id="0" name=""/>
        <dsp:cNvSpPr/>
      </dsp:nvSpPr>
      <dsp:spPr>
        <a:xfrm>
          <a:off x="0" y="1916794"/>
          <a:ext cx="1600211" cy="8707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Литосфера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1916794"/>
        <a:ext cx="1600211" cy="870771"/>
      </dsp:txXfrm>
    </dsp:sp>
    <dsp:sp modelId="{78646791-4138-47CC-A679-7C78E30F3D8A}">
      <dsp:nvSpPr>
        <dsp:cNvPr id="0" name=""/>
        <dsp:cNvSpPr/>
      </dsp:nvSpPr>
      <dsp:spPr>
        <a:xfrm>
          <a:off x="1600211" y="2874643"/>
          <a:ext cx="2400316" cy="870771"/>
        </a:xfrm>
        <a:prstGeom prst="rightArrow">
          <a:avLst>
            <a:gd name="adj1" fmla="val 75000"/>
            <a:gd name="adj2" fmla="val 50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-18901782"/>
              <a:satOff val="50809"/>
              <a:lumOff val="1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(водная )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00211" y="2874643"/>
        <a:ext cx="2400316" cy="870771"/>
      </dsp:txXfrm>
    </dsp:sp>
    <dsp:sp modelId="{5825A106-4C34-492A-8312-FC4C4AAD1417}">
      <dsp:nvSpPr>
        <dsp:cNvPr id="0" name=""/>
        <dsp:cNvSpPr/>
      </dsp:nvSpPr>
      <dsp:spPr>
        <a:xfrm>
          <a:off x="0" y="2874643"/>
          <a:ext cx="1600211" cy="870771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Гидросфера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2874643"/>
        <a:ext cx="1600211" cy="8707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2DDE4-CE34-4198-BDA3-8C30045A9BE9}">
      <dsp:nvSpPr>
        <dsp:cNvPr id="0" name=""/>
        <dsp:cNvSpPr/>
      </dsp:nvSpPr>
      <dsp:spPr>
        <a:xfrm rot="10800000">
          <a:off x="71428" y="0"/>
          <a:ext cx="8429702" cy="1143008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4035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rgbClr val="C00000"/>
              </a:solidFill>
            </a:rPr>
            <a:t>        Внутреннее строение Земли</a:t>
          </a:r>
          <a:endParaRPr lang="ru-RU" sz="4100" kern="1200" dirty="0">
            <a:solidFill>
              <a:srgbClr val="C00000"/>
            </a:solidFill>
          </a:endParaRPr>
        </a:p>
      </dsp:txBody>
      <dsp:txXfrm rot="10800000">
        <a:off x="71428" y="0"/>
        <a:ext cx="8429702" cy="1143008"/>
      </dsp:txXfrm>
    </dsp:sp>
    <dsp:sp modelId="{F275C4FD-7BB8-4785-AB6A-17F4C4059DF9}">
      <dsp:nvSpPr>
        <dsp:cNvPr id="0" name=""/>
        <dsp:cNvSpPr/>
      </dsp:nvSpPr>
      <dsp:spPr>
        <a:xfrm>
          <a:off x="214313" y="0"/>
          <a:ext cx="1143008" cy="1143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7DFBE-610A-4E96-B97E-7419CDED82F7}">
      <dsp:nvSpPr>
        <dsp:cNvPr id="0" name=""/>
        <dsp:cNvSpPr/>
      </dsp:nvSpPr>
      <dsp:spPr>
        <a:xfrm>
          <a:off x="-1000132" y="9"/>
          <a:ext cx="3816223" cy="39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331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1">
                  <a:lumMod val="75000"/>
                </a:schemeClr>
              </a:solidFill>
            </a:rPr>
            <a:t>Земная             кора            </a:t>
          </a:r>
          <a:endParaRPr lang="ru-RU" sz="3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-1000132" y="9"/>
        <a:ext cx="3816223" cy="390422"/>
      </dsp:txXfrm>
    </dsp:sp>
    <dsp:sp modelId="{E08DC511-2E41-412F-9B14-874387F56F27}">
      <dsp:nvSpPr>
        <dsp:cNvPr id="0" name=""/>
        <dsp:cNvSpPr/>
      </dsp:nvSpPr>
      <dsp:spPr>
        <a:xfrm>
          <a:off x="357183" y="1000102"/>
          <a:ext cx="2281464" cy="495922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344331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толщина от 5 до 80 км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 строению и составу выделяют –океаническую и материковую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состояние – твердая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температура с глубиной повышается на 3 </a:t>
          </a:r>
          <a:r>
            <a:rPr lang="ru-RU" sz="1800" kern="1200" baseline="30000" dirty="0" smtClean="0"/>
            <a:t>0 </a:t>
          </a:r>
          <a:r>
            <a:rPr lang="ru-RU" sz="1800" kern="1200" dirty="0" smtClean="0"/>
            <a:t>на каждые 100 м</a:t>
          </a:r>
        </a:p>
      </dsp:txBody>
      <dsp:txXfrm>
        <a:off x="357183" y="1000102"/>
        <a:ext cx="2281464" cy="4959225"/>
      </dsp:txXfrm>
    </dsp:sp>
    <dsp:sp modelId="{BD4DA54C-2BCB-46F1-8455-15C25F9238AF}">
      <dsp:nvSpPr>
        <dsp:cNvPr id="0" name=""/>
        <dsp:cNvSpPr/>
      </dsp:nvSpPr>
      <dsp:spPr>
        <a:xfrm>
          <a:off x="68469" y="441699"/>
          <a:ext cx="780844" cy="78084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C00533B-F0B2-4FD2-893F-55E1C86D2FCA}">
      <dsp:nvSpPr>
        <dsp:cNvPr id="0" name=""/>
        <dsp:cNvSpPr/>
      </dsp:nvSpPr>
      <dsp:spPr>
        <a:xfrm>
          <a:off x="928694" y="428585"/>
          <a:ext cx="4959225" cy="39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331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C000"/>
              </a:solidFill>
            </a:rPr>
            <a:t>Мантия</a:t>
          </a:r>
          <a:endParaRPr lang="ru-RU" sz="3600" b="1" kern="1200" dirty="0">
            <a:solidFill>
              <a:srgbClr val="FFC000"/>
            </a:solidFill>
          </a:endParaRPr>
        </a:p>
      </dsp:txBody>
      <dsp:txXfrm>
        <a:off x="928694" y="428585"/>
        <a:ext cx="4959225" cy="390422"/>
      </dsp:txXfrm>
    </dsp:sp>
    <dsp:sp modelId="{AF05D253-801C-456B-A9A8-6BCB569024CD}">
      <dsp:nvSpPr>
        <dsp:cNvPr id="0" name=""/>
        <dsp:cNvSpPr/>
      </dsp:nvSpPr>
      <dsp:spPr>
        <a:xfrm>
          <a:off x="3256011" y="957056"/>
          <a:ext cx="2332882" cy="4959225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8016" tIns="344331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толщина до 2900 км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состоит из горных пород, богатых магнием и железом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состояние - внутренняя часть твердая, а внешняя более пластичная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температура 2000 -2500 </a:t>
          </a:r>
          <a:r>
            <a:rPr lang="ru-RU" sz="1800" kern="1200" baseline="30000" dirty="0" smtClean="0"/>
            <a:t>0</a:t>
          </a:r>
          <a:r>
            <a:rPr lang="ru-RU" sz="1800" kern="1200" dirty="0" smtClean="0"/>
            <a:t> С</a:t>
          </a:r>
          <a:endParaRPr lang="ru-RU" sz="1800" kern="1200" dirty="0"/>
        </a:p>
      </dsp:txBody>
      <dsp:txXfrm>
        <a:off x="3256011" y="957056"/>
        <a:ext cx="2332882" cy="4959225"/>
      </dsp:txXfrm>
    </dsp:sp>
    <dsp:sp modelId="{8ACE024C-7E7D-45AB-B070-C35CE3C6ACBA}">
      <dsp:nvSpPr>
        <dsp:cNvPr id="0" name=""/>
        <dsp:cNvSpPr/>
      </dsp:nvSpPr>
      <dsp:spPr>
        <a:xfrm>
          <a:off x="3059672" y="441699"/>
          <a:ext cx="780844" cy="78084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1AE13D-6BC0-4DA8-B04D-296222DA5027}">
      <dsp:nvSpPr>
        <dsp:cNvPr id="0" name=""/>
        <dsp:cNvSpPr/>
      </dsp:nvSpPr>
      <dsp:spPr>
        <a:xfrm>
          <a:off x="3571902" y="428585"/>
          <a:ext cx="4959225" cy="39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4331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Ядро</a:t>
          </a:r>
          <a:endParaRPr lang="ru-RU" sz="36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3571902" y="428585"/>
        <a:ext cx="4959225" cy="390422"/>
      </dsp:txXfrm>
    </dsp:sp>
    <dsp:sp modelId="{07ADBCA9-0567-437A-94E4-D7CC20374222}">
      <dsp:nvSpPr>
        <dsp:cNvPr id="0" name=""/>
        <dsp:cNvSpPr/>
      </dsp:nvSpPr>
      <dsp:spPr>
        <a:xfrm>
          <a:off x="6143668" y="1000102"/>
          <a:ext cx="2415202" cy="49592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4331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толщина внутреннего </a:t>
          </a:r>
          <a:r>
            <a:rPr lang="ru-RU" sz="1800" kern="1200" dirty="0" smtClean="0"/>
            <a:t>ядра </a:t>
          </a:r>
          <a:r>
            <a:rPr lang="ru-RU" sz="1800" kern="1200" dirty="0" smtClean="0"/>
            <a:t>1200 км, а внешнего 2300 км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предположительно состоит из железа и кремния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внутреннее - твердое, а внешнее – жидкое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температура 2000 - 5000 </a:t>
          </a:r>
          <a:r>
            <a:rPr lang="ru-RU" sz="1800" kern="1200" baseline="30000" dirty="0" smtClean="0"/>
            <a:t>0</a:t>
          </a:r>
          <a:r>
            <a:rPr lang="ru-RU" sz="1800" kern="1200" dirty="0" smtClean="0"/>
            <a:t> С</a:t>
          </a:r>
          <a:endParaRPr lang="ru-RU" sz="1800" kern="1200" dirty="0"/>
        </a:p>
      </dsp:txBody>
      <dsp:txXfrm>
        <a:off x="6143668" y="1000102"/>
        <a:ext cx="2415202" cy="4959225"/>
      </dsp:txXfrm>
    </dsp:sp>
    <dsp:sp modelId="{533F6081-CA94-4ABA-820D-50B7FD534E34}">
      <dsp:nvSpPr>
        <dsp:cNvPr id="0" name=""/>
        <dsp:cNvSpPr/>
      </dsp:nvSpPr>
      <dsp:spPr>
        <a:xfrm>
          <a:off x="6076584" y="441699"/>
          <a:ext cx="780844" cy="78084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2DDE4-CE34-4198-BDA3-8C30045A9BE9}">
      <dsp:nvSpPr>
        <dsp:cNvPr id="0" name=""/>
        <dsp:cNvSpPr/>
      </dsp:nvSpPr>
      <dsp:spPr>
        <a:xfrm rot="10800000">
          <a:off x="71428" y="0"/>
          <a:ext cx="8429702" cy="1143008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4035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>
              <a:solidFill>
                <a:srgbClr val="C00000"/>
              </a:solidFill>
            </a:rPr>
            <a:t>        Литосфера</a:t>
          </a:r>
          <a:endParaRPr lang="ru-RU" sz="5200" kern="1200" dirty="0">
            <a:solidFill>
              <a:srgbClr val="C00000"/>
            </a:solidFill>
          </a:endParaRPr>
        </a:p>
      </dsp:txBody>
      <dsp:txXfrm rot="10800000">
        <a:off x="71428" y="0"/>
        <a:ext cx="8429702" cy="1143008"/>
      </dsp:txXfrm>
    </dsp:sp>
    <dsp:sp modelId="{F275C4FD-7BB8-4785-AB6A-17F4C4059DF9}">
      <dsp:nvSpPr>
        <dsp:cNvPr id="0" name=""/>
        <dsp:cNvSpPr/>
      </dsp:nvSpPr>
      <dsp:spPr>
        <a:xfrm>
          <a:off x="214313" y="0"/>
          <a:ext cx="1143008" cy="1143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2DDE4-CE34-4198-BDA3-8C30045A9BE9}">
      <dsp:nvSpPr>
        <dsp:cNvPr id="0" name=""/>
        <dsp:cNvSpPr/>
      </dsp:nvSpPr>
      <dsp:spPr>
        <a:xfrm rot="10800000">
          <a:off x="71428" y="0"/>
          <a:ext cx="8429702" cy="1143008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4035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>
              <a:solidFill>
                <a:srgbClr val="C00000"/>
              </a:solidFill>
            </a:rPr>
            <a:t>        Литосфера</a:t>
          </a:r>
          <a:endParaRPr lang="ru-RU" sz="5200" kern="1200" dirty="0">
            <a:solidFill>
              <a:srgbClr val="C00000"/>
            </a:solidFill>
          </a:endParaRPr>
        </a:p>
      </dsp:txBody>
      <dsp:txXfrm rot="10800000">
        <a:off x="71428" y="0"/>
        <a:ext cx="8429702" cy="1143008"/>
      </dsp:txXfrm>
    </dsp:sp>
    <dsp:sp modelId="{F275C4FD-7BB8-4785-AB6A-17F4C4059DF9}">
      <dsp:nvSpPr>
        <dsp:cNvPr id="0" name=""/>
        <dsp:cNvSpPr/>
      </dsp:nvSpPr>
      <dsp:spPr>
        <a:xfrm>
          <a:off x="214313" y="0"/>
          <a:ext cx="1143008" cy="1143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2DDE4-CE34-4198-BDA3-8C30045A9BE9}">
      <dsp:nvSpPr>
        <dsp:cNvPr id="0" name=""/>
        <dsp:cNvSpPr/>
      </dsp:nvSpPr>
      <dsp:spPr>
        <a:xfrm rot="10800000">
          <a:off x="71428" y="558"/>
          <a:ext cx="8429702" cy="1141891"/>
        </a:xfrm>
        <a:prstGeom prst="homePlate">
          <a:avLst/>
        </a:prstGeom>
        <a:solidFill>
          <a:srgbClr val="FFCC99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3543" tIns="198120" rIns="369824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>
              <a:solidFill>
                <a:srgbClr val="C00000"/>
              </a:solidFill>
            </a:rPr>
            <a:t>          </a:t>
          </a:r>
          <a:r>
            <a:rPr lang="ru-RU" sz="4000" kern="1200" dirty="0" smtClean="0">
              <a:solidFill>
                <a:srgbClr val="C00000"/>
              </a:solidFill>
            </a:rPr>
            <a:t>Типы земной коры</a:t>
          </a:r>
          <a:endParaRPr lang="ru-RU" sz="5200" kern="1200" dirty="0">
            <a:solidFill>
              <a:srgbClr val="C00000"/>
            </a:solidFill>
          </a:endParaRPr>
        </a:p>
      </dsp:txBody>
      <dsp:txXfrm rot="10800000">
        <a:off x="71428" y="558"/>
        <a:ext cx="8429702" cy="1141891"/>
      </dsp:txXfrm>
    </dsp:sp>
    <dsp:sp modelId="{F275C4FD-7BB8-4785-AB6A-17F4C4059DF9}">
      <dsp:nvSpPr>
        <dsp:cNvPr id="0" name=""/>
        <dsp:cNvSpPr/>
      </dsp:nvSpPr>
      <dsp:spPr>
        <a:xfrm>
          <a:off x="215506" y="558"/>
          <a:ext cx="1141891" cy="11418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93C3B-2271-40B7-8668-3724DC4CC02F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9378C-282B-416B-B2C3-4180BCAA9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DEF4-5927-4DF0-8FF3-83093E2DEAAE}" type="datetime1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Безногова О.Н.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C502-DA92-4BD1-B2E6-36ACF4FCB2E3}" type="datetime1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Безногова О.Н.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82CC-CD8C-4DF6-B63C-2EB99908CD0C}" type="datetime1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Безногова О.Н.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9335-7192-486B-A057-3CC45BF56E58}" type="datetime1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Безногова О.Н.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8F34-0DE6-462C-B488-F728D78D53DC}" type="datetime1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Безногова О.Н.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C66B-0152-40E0-866F-4D5B20B3D7B1}" type="datetime1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Безногова О.Н.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EC72-0934-45E0-B2B5-6127904E1E15}" type="datetime1">
              <a:rPr lang="ru-RU" smtClean="0"/>
              <a:pPr/>
              <a:t>08.12.2010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Безногова О.Н.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2CF2-6D29-404A-AE74-B1FC29B68A2B}" type="datetime1">
              <a:rPr lang="ru-RU" smtClean="0"/>
              <a:pPr/>
              <a:t>08.12.2010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Безногова О.Н.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387E-5647-4E5C-8D7F-6645E25EC34C}" type="datetime1">
              <a:rPr lang="ru-RU" smtClean="0"/>
              <a:pPr/>
              <a:t>08.12.2010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Безногова О.Н.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CDC4-334C-4C1D-A7A0-805AA20C5A58}" type="datetime1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Безногова О.Н.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A4B9-220E-43C2-A78C-297D48F4FD6D}" type="datetime1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Безногова О.Н.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1496-86BF-4781-8923-28D1B92924F7}" type="datetime1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Безногова О.Н.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slide" Target="slide3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slide" Target="slide9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slide" Target="slide5.xml"/><Relationship Id="rId14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slide" Target="slide7.xml"/><Relationship Id="rId5" Type="http://schemas.openxmlformats.org/officeDocument/2006/relationships/diagramQuickStyle" Target="../diagrams/quickStyle8.xml"/><Relationship Id="rId10" Type="http://schemas.openxmlformats.org/officeDocument/2006/relationships/slide" Target="slide1.xml"/><Relationship Id="rId4" Type="http://schemas.openxmlformats.org/officeDocument/2006/relationships/diagramLayout" Target="../diagrams/layout8.xml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win.museum.ru/expos/floor1/LivePlanet/images/4_1.jpg" TargetMode="External"/><Relationship Id="rId2" Type="http://schemas.openxmlformats.org/officeDocument/2006/relationships/hyperlink" Target="http://school-collection.edu.ru/catalog/res/2cccc07d-b0e8-42e2-8667-c86fbe2747ef/?getZip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hyperlink" Target="http://krasnoe.ucoz.ru/_ld/1/38783914.jpg" TargetMode="External"/><Relationship Id="rId4" Type="http://schemas.openxmlformats.org/officeDocument/2006/relationships/hyperlink" Target="http://www.vokrugsveta.ru/img/cmn/2008/01/10/00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hlinkClick r:id="" action="ppaction://hlinkshowjump?jump=endshow"/>
          </p:cNvPr>
          <p:cNvSpPr/>
          <p:nvPr/>
        </p:nvSpPr>
        <p:spPr>
          <a:xfrm>
            <a:off x="6444208" y="5949280"/>
            <a:ext cx="1928813" cy="5000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</a:t>
            </a: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3275856" y="4005064"/>
            <a:ext cx="3528392" cy="17281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2" action="ppaction://hlinksldjump" tooltip="лот"/>
          </p:cNvPr>
          <p:cNvSpPr/>
          <p:nvPr/>
        </p:nvSpPr>
        <p:spPr>
          <a:xfrm>
            <a:off x="5148064" y="1700808"/>
            <a:ext cx="3528392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611560" y="1268760"/>
          <a:ext cx="7848872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кругленный прямоугольник 10">
            <a:hlinkClick r:id="rId8" action="ppaction://hlinksldjump" tooltip="перейти по ссылке"/>
          </p:cNvPr>
          <p:cNvSpPr/>
          <p:nvPr/>
        </p:nvSpPr>
        <p:spPr>
          <a:xfrm>
            <a:off x="539552" y="1268760"/>
            <a:ext cx="7992888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9" action="ppaction://hlinksldjump" tooltip="перейти по ссылке"/>
          </p:cNvPr>
          <p:cNvSpPr/>
          <p:nvPr/>
        </p:nvSpPr>
        <p:spPr>
          <a:xfrm>
            <a:off x="611560" y="2420888"/>
            <a:ext cx="7992888" cy="1152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rId2" action="ppaction://hlinksldjump" tooltip="перейти по ссылке"/>
          </p:cNvPr>
          <p:cNvSpPr/>
          <p:nvPr/>
        </p:nvSpPr>
        <p:spPr>
          <a:xfrm>
            <a:off x="611560" y="3645024"/>
            <a:ext cx="7992888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915816" y="6021288"/>
            <a:ext cx="2895600" cy="365125"/>
          </a:xfrm>
        </p:spPr>
        <p:txBody>
          <a:bodyPr/>
          <a:lstStyle/>
          <a:p>
            <a:r>
              <a:rPr lang="ru-RU" dirty="0" err="1" smtClean="0"/>
              <a:t>Безногова</a:t>
            </a:r>
            <a:r>
              <a:rPr lang="ru-RU" dirty="0" smtClean="0"/>
              <a:t> Ольга Николаевна</a:t>
            </a:r>
            <a:endParaRPr lang="ru-RU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0"/>
          <a:ext cx="914400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9" name="Овал 18">
            <a:hlinkClick r:id="rId15" action="ppaction://hlinksldjump"/>
          </p:cNvPr>
          <p:cNvSpPr/>
          <p:nvPr/>
        </p:nvSpPr>
        <p:spPr>
          <a:xfrm>
            <a:off x="683568" y="6021288"/>
            <a:ext cx="1928813" cy="5000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20" name="Скругленный прямоугольник 19">
            <a:hlinkClick r:id="rId16" action="ppaction://hlinksldjump"/>
          </p:cNvPr>
          <p:cNvSpPr/>
          <p:nvPr/>
        </p:nvSpPr>
        <p:spPr>
          <a:xfrm>
            <a:off x="611560" y="4797152"/>
            <a:ext cx="7848872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www.darwin.museum.ru/expos/floor1/LivePlanet/images/4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3230" y="1857364"/>
            <a:ext cx="5420770" cy="4000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14290"/>
            <a:ext cx="5258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Оболочки Земли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2071678"/>
          <a:ext cx="4000528" cy="37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вал 4">
            <a:hlinkClick r:id="rId8" action="ppaction://hlinksldjump"/>
          </p:cNvPr>
          <p:cNvSpPr/>
          <p:nvPr/>
        </p:nvSpPr>
        <p:spPr>
          <a:xfrm>
            <a:off x="6858016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6" name="Овал 5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err="1" smtClean="0"/>
              <a:t>Безногова</a:t>
            </a:r>
            <a:r>
              <a:rPr lang="ru-RU" dirty="0" smtClean="0"/>
              <a:t> О.Н.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0"/>
          <a:ext cx="857256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untitle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56" y="1285860"/>
            <a:ext cx="5000660" cy="503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1472" y="6072206"/>
            <a:ext cx="2124075" cy="504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Овал 6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6858016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подробнее</a:t>
            </a:r>
            <a:endParaRPr lang="ru-RU" dirty="0"/>
          </a:p>
        </p:txBody>
      </p:sp>
      <p:sp useBgFill="1">
        <p:nvSpPr>
          <p:cNvPr id="11" name="Овал 10"/>
          <p:cNvSpPr/>
          <p:nvPr/>
        </p:nvSpPr>
        <p:spPr>
          <a:xfrm>
            <a:off x="2500298" y="6000768"/>
            <a:ext cx="357190" cy="2857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0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>
            <a:hlinkClick r:id="" action="ppaction://hlinkshowjump?jump=endshow"/>
          </p:cNvPr>
          <p:cNvSpPr/>
          <p:nvPr/>
        </p:nvSpPr>
        <p:spPr>
          <a:xfrm>
            <a:off x="214282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5" name="Овал 4">
            <a:hlinkClick r:id="rId7" action="ppaction://hlinksldjump"/>
          </p:cNvPr>
          <p:cNvSpPr/>
          <p:nvPr/>
        </p:nvSpPr>
        <p:spPr>
          <a:xfrm>
            <a:off x="6858016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0"/>
          <a:ext cx="857256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1857364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Это твердая каменная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оболочка Земли, которую 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образуют земная кора и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верхний слой мантии.</a:t>
            </a:r>
          </a:p>
          <a:p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2" descr="Картинка 50 из 28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DF7"/>
              </a:clrFrom>
              <a:clrTo>
                <a:srgbClr val="FCFD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1828" y="2060848"/>
            <a:ext cx="43721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6858016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8" name="Овал 7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Движение-литосферных-пли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3332"/>
          <a:stretch>
            <a:fillRect/>
          </a:stretch>
        </p:blipFill>
        <p:spPr bwMode="auto">
          <a:xfrm>
            <a:off x="0" y="2571744"/>
            <a:ext cx="9237556" cy="32861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1357298"/>
            <a:ext cx="8572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Литосфера состоит из отдельных блоков  –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литосферных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плит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, которые перемещаются по пластическому веществу мантии.</a:t>
            </a:r>
          </a:p>
          <a:p>
            <a:endParaRPr lang="ru-RU" sz="32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0"/>
          <a:ext cx="857256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57818" y="528638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Зона столкновения плит.</a:t>
            </a:r>
            <a:endParaRPr lang="ru-RU" dirty="0"/>
          </a:p>
        </p:txBody>
      </p:sp>
      <p:sp>
        <p:nvSpPr>
          <p:cNvPr id="12" name="Овал 11">
            <a:hlinkClick r:id="rId8" action="ppaction://hlinksldjump"/>
          </p:cNvPr>
          <p:cNvSpPr/>
          <p:nvPr/>
        </p:nvSpPr>
        <p:spPr>
          <a:xfrm>
            <a:off x="6858016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521495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Зона расхождения плит.</a:t>
            </a:r>
            <a:endParaRPr lang="ru-RU" dirty="0"/>
          </a:p>
        </p:txBody>
      </p:sp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3" name="Овал 12">
            <a:hlinkClick r:id="rId9" action="ppaction://hlinksldjump"/>
          </p:cNvPr>
          <p:cNvSpPr/>
          <p:nvPr/>
        </p:nvSpPr>
        <p:spPr>
          <a:xfrm>
            <a:off x="4860032" y="616530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rasnoe.ucoz.ru/_ld/1/38783914.jpg"/>
          <p:cNvPicPr>
            <a:picLocks noChangeAspect="1" noChangeArrowheads="1"/>
          </p:cNvPicPr>
          <p:nvPr/>
        </p:nvPicPr>
        <p:blipFill>
          <a:blip r:embed="rId2" cstate="print"/>
          <a:srcRect b="4347"/>
          <a:stretch>
            <a:fillRect/>
          </a:stretch>
        </p:blipFill>
        <p:spPr bwMode="auto">
          <a:xfrm>
            <a:off x="-31" y="0"/>
            <a:ext cx="9144031" cy="6000768"/>
          </a:xfrm>
          <a:prstGeom prst="rect">
            <a:avLst/>
          </a:prstGeom>
          <a:noFill/>
        </p:spPr>
      </p:pic>
      <p:sp>
        <p:nvSpPr>
          <p:cNvPr id="3" name="Овал 2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4" name="Овал 3">
            <a:hlinkClick r:id="" action="ppaction://hlinkshowjump?jump=lastslideviewed"/>
          </p:cNvPr>
          <p:cNvSpPr/>
          <p:nvPr/>
        </p:nvSpPr>
        <p:spPr>
          <a:xfrm>
            <a:off x="6858016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" action="ppaction://hlinkshowjump?jump=endshow"/>
          </p:cNvPr>
          <p:cNvSpPr/>
          <p:nvPr/>
        </p:nvSpPr>
        <p:spPr>
          <a:xfrm>
            <a:off x="251520" y="6237312"/>
            <a:ext cx="1928813" cy="5000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</a:t>
            </a:r>
          </a:p>
        </p:txBody>
      </p:sp>
      <p:pic>
        <p:nvPicPr>
          <p:cNvPr id="6" name="Рисунок 5" descr="Безымянный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716"/>
          <a:stretch>
            <a:fillRect/>
          </a:stretch>
        </p:blipFill>
        <p:spPr>
          <a:xfrm>
            <a:off x="1115616" y="3140968"/>
            <a:ext cx="6837526" cy="3024336"/>
          </a:xfrm>
          <a:prstGeom prst="rect">
            <a:avLst/>
          </a:prstGeom>
        </p:spPr>
      </p:pic>
      <p:sp useBgFill="1"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64088" y="1556792"/>
            <a:ext cx="2448272" cy="646112"/>
          </a:xfrm>
          <a:prstGeom prst="rect">
            <a:avLst/>
          </a:prstGeom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Океаническая кора:</a:t>
            </a:r>
          </a:p>
          <a:p>
            <a:endParaRPr lang="ru-RU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57818" y="2214554"/>
            <a:ext cx="3024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Толщина: </a:t>
            </a:r>
            <a:r>
              <a:rPr lang="ru-RU" sz="1600" dirty="0"/>
              <a:t>5-10 </a:t>
            </a:r>
            <a:r>
              <a:rPr lang="ru-RU" sz="1600" dirty="0" smtClean="0"/>
              <a:t>км.</a:t>
            </a:r>
            <a:endParaRPr lang="ru-RU" sz="1600" dirty="0"/>
          </a:p>
          <a:p>
            <a:r>
              <a:rPr lang="ru-RU" sz="1600" b="1" dirty="0"/>
              <a:t>Строение: </a:t>
            </a:r>
            <a:r>
              <a:rPr lang="ru-RU" sz="1600" dirty="0"/>
              <a:t>осадочный </a:t>
            </a:r>
          </a:p>
          <a:p>
            <a:r>
              <a:rPr lang="ru-RU" sz="1600" dirty="0"/>
              <a:t>и базальтовый </a:t>
            </a:r>
            <a:r>
              <a:rPr lang="ru-RU" sz="1600" dirty="0" smtClean="0"/>
              <a:t>слой.</a:t>
            </a:r>
            <a:endParaRPr lang="ru-RU" sz="1600" dirty="0"/>
          </a:p>
        </p:txBody>
      </p:sp>
      <p:sp useBgFill="1"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47664" y="1556792"/>
            <a:ext cx="3024336" cy="646112"/>
          </a:xfrm>
          <a:prstGeom prst="rect">
            <a:avLst/>
          </a:prstGeom>
          <a:ln w="317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Континентальная </a:t>
            </a:r>
            <a:r>
              <a:rPr lang="ru-RU" b="1" i="1" dirty="0" smtClean="0">
                <a:solidFill>
                  <a:srgbClr val="FF0000"/>
                </a:solidFill>
              </a:rPr>
              <a:t>кора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</a:p>
          <a:p>
            <a:endParaRPr lang="ru-RU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28728" y="2214554"/>
            <a:ext cx="38544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Толщина: </a:t>
            </a:r>
            <a:endParaRPr lang="ru-RU" sz="1600" b="1" dirty="0" smtClean="0"/>
          </a:p>
          <a:p>
            <a:r>
              <a:rPr lang="ru-RU" sz="1600" dirty="0" smtClean="0"/>
              <a:t>30-40 </a:t>
            </a:r>
            <a:r>
              <a:rPr lang="ru-RU" sz="1600" dirty="0"/>
              <a:t>км под равнинами,                                      до 80 км под горами.</a:t>
            </a:r>
          </a:p>
          <a:p>
            <a:r>
              <a:rPr lang="ru-RU" sz="1600" b="1" dirty="0"/>
              <a:t>Строение: </a:t>
            </a:r>
            <a:r>
              <a:rPr lang="ru-RU" sz="1600" dirty="0"/>
              <a:t>осадочный, </a:t>
            </a:r>
            <a:r>
              <a:rPr lang="ru-RU" sz="1600" dirty="0" smtClean="0"/>
              <a:t>гранитный                                  </a:t>
            </a:r>
            <a:r>
              <a:rPr lang="ru-RU" sz="1600" dirty="0"/>
              <a:t>и базальтовый </a:t>
            </a:r>
            <a:r>
              <a:rPr lang="ru-RU" sz="1600" dirty="0" smtClean="0"/>
              <a:t>слой.</a:t>
            </a:r>
            <a:endParaRPr lang="ru-RU" sz="160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285720" y="0"/>
          <a:ext cx="857256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пп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73" t="18618" r="84932" b="13341"/>
          <a:stretch>
            <a:fillRect/>
          </a:stretch>
        </p:blipFill>
        <p:spPr bwMode="auto">
          <a:xfrm>
            <a:off x="683568" y="3717032"/>
            <a:ext cx="648072" cy="244827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Стрелка влево 12"/>
          <p:cNvSpPr/>
          <p:nvPr/>
        </p:nvSpPr>
        <p:spPr>
          <a:xfrm rot="16200000">
            <a:off x="2555776" y="1196752"/>
            <a:ext cx="288032" cy="288032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6372200" y="1196752"/>
            <a:ext cx="288032" cy="288032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фигурная скобка 17"/>
          <p:cNvSpPr/>
          <p:nvPr/>
        </p:nvSpPr>
        <p:spPr>
          <a:xfrm rot="15601138">
            <a:off x="5161395" y="4133554"/>
            <a:ext cx="360040" cy="3253865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>
            <a:hlinkClick r:id="rId9" action="ppaction://hlinksldjump" tooltip="материковая земная кора"/>
          </p:cNvPr>
          <p:cNvSpPr/>
          <p:nvPr/>
        </p:nvSpPr>
        <p:spPr>
          <a:xfrm rot="15601138">
            <a:off x="2604717" y="5209037"/>
            <a:ext cx="360040" cy="171766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 rot="15601138">
            <a:off x="7188609" y="4777641"/>
            <a:ext cx="311400" cy="89568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10" action="ppaction://hlinksldjump"/>
          </p:cNvPr>
          <p:cNvSpPr/>
          <p:nvPr/>
        </p:nvSpPr>
        <p:spPr>
          <a:xfrm>
            <a:off x="6876256" y="616530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6" name="Овал 15">
            <a:hlinkClick r:id="rId11" action="ppaction://hlinksldjump"/>
          </p:cNvPr>
          <p:cNvSpPr/>
          <p:nvPr/>
        </p:nvSpPr>
        <p:spPr>
          <a:xfrm>
            <a:off x="4860032" y="616530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  <p:sp>
        <p:nvSpPr>
          <p:cNvPr id="17" name="Солнце 16">
            <a:hlinkClick r:id="rId9" action="ppaction://hlinksldjump" tooltip="материковая земная кора"/>
          </p:cNvPr>
          <p:cNvSpPr/>
          <p:nvPr/>
        </p:nvSpPr>
        <p:spPr>
          <a:xfrm>
            <a:off x="2771800" y="6237312"/>
            <a:ext cx="288032" cy="216024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Солнце 20">
            <a:hlinkClick r:id="rId9" action="ppaction://hlinksldjump" tooltip="материковая земная кора"/>
          </p:cNvPr>
          <p:cNvSpPr/>
          <p:nvPr/>
        </p:nvSpPr>
        <p:spPr>
          <a:xfrm>
            <a:off x="7308304" y="5373216"/>
            <a:ext cx="288032" cy="216024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Солнце 21">
            <a:hlinkClick r:id="rId9" action="ppaction://hlinksldjump" tooltip="океаническая земная кора"/>
          </p:cNvPr>
          <p:cNvSpPr/>
          <p:nvPr/>
        </p:nvSpPr>
        <p:spPr>
          <a:xfrm>
            <a:off x="5220072" y="5877272"/>
            <a:ext cx="288032" cy="216024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Используемые ресурсы</a:t>
            </a:r>
          </a:p>
          <a:p>
            <a:r>
              <a:rPr lang="ru-RU" dirty="0" smtClean="0"/>
              <a:t>Рисунок  сл.8</a:t>
            </a:r>
          </a:p>
          <a:p>
            <a:pPr lvl="0"/>
            <a:r>
              <a:rPr lang="ru-RU" dirty="0" smtClean="0"/>
              <a:t>С  </a:t>
            </a:r>
            <a:r>
              <a:rPr lang="en-US" dirty="0" smtClean="0"/>
              <a:t>CD</a:t>
            </a:r>
            <a:r>
              <a:rPr lang="ru-RU" dirty="0" smtClean="0"/>
              <a:t>  «География. Планета Земля» для 6 класса. ОАО «Издательство «Просвещение» </a:t>
            </a:r>
          </a:p>
          <a:p>
            <a:r>
              <a:rPr lang="ru-RU" dirty="0" smtClean="0"/>
              <a:t>По этой ссылке можно скачать весь диск.</a:t>
            </a:r>
          </a:p>
          <a:p>
            <a:r>
              <a:rPr lang="en-US" u="sng" dirty="0" smtClean="0">
                <a:hlinkClick r:id="rId2"/>
              </a:rPr>
              <a:t>http://school-collection.edu.ru/catalog/res/2cccc07d-b0e8-42e2-8667-c86fbe2747ef/?from=d2317e71-1650-4a58-a439-b2f53331e47b&amp;interface=catalog&amp;class=48&amp;subject=28</a:t>
            </a:r>
            <a:endParaRPr lang="ru-RU" u="sng" dirty="0" smtClean="0">
              <a:hlinkClick r:id="rId2"/>
            </a:endParaRPr>
          </a:p>
          <a:p>
            <a:endParaRPr lang="ru-RU" u="sng" dirty="0" smtClean="0">
              <a:hlinkClick r:id="rId2"/>
            </a:endParaRPr>
          </a:p>
          <a:p>
            <a:r>
              <a:rPr lang="ru-RU" dirty="0" smtClean="0"/>
              <a:t>2 слайд </a:t>
            </a:r>
            <a:r>
              <a:rPr lang="en-US" dirty="0" smtClean="0">
                <a:hlinkClick r:id="rId3"/>
              </a:rPr>
              <a:t>http://www.darwin.museum.ru/expos/floor1/LivePlanet/images/4_1.jpg</a:t>
            </a:r>
            <a:r>
              <a:rPr lang="ru-RU" dirty="0" smtClean="0"/>
              <a:t> оболочки</a:t>
            </a:r>
          </a:p>
          <a:p>
            <a:r>
              <a:rPr lang="ru-RU" dirty="0" smtClean="0"/>
              <a:t>5 слайд  </a:t>
            </a:r>
            <a:r>
              <a:rPr lang="en-US" dirty="0" smtClean="0">
                <a:hlinkClick r:id="rId4"/>
              </a:rPr>
              <a:t>http://www.vokrugsveta.ru/img/cmn/2008/01/10/006.jpg</a:t>
            </a:r>
            <a:r>
              <a:rPr lang="ru-RU" dirty="0" smtClean="0"/>
              <a:t>  земля</a:t>
            </a:r>
          </a:p>
          <a:p>
            <a:endParaRPr lang="ru-RU" dirty="0" smtClean="0"/>
          </a:p>
          <a:p>
            <a:r>
              <a:rPr lang="en-US" dirty="0" smtClean="0">
                <a:hlinkClick r:id="rId5"/>
              </a:rPr>
              <a:t>http://krasnoe.ucoz.ru/_ld/1/38783914.jpg</a:t>
            </a:r>
            <a:r>
              <a:rPr lang="ru-RU" dirty="0" smtClean="0"/>
              <a:t>  карта</a:t>
            </a:r>
          </a:p>
          <a:p>
            <a:endParaRPr lang="ru-RU" u="sng" dirty="0" smtClean="0">
              <a:hlinkClick r:id="rId2"/>
            </a:endParaRPr>
          </a:p>
        </p:txBody>
      </p:sp>
      <p:sp>
        <p:nvSpPr>
          <p:cNvPr id="3" name="Овал 2">
            <a:hlinkClick r:id="" action="ppaction://hlinkshowjump?jump=endshow"/>
          </p:cNvPr>
          <p:cNvSpPr/>
          <p:nvPr/>
        </p:nvSpPr>
        <p:spPr>
          <a:xfrm>
            <a:off x="251520" y="6237312"/>
            <a:ext cx="1928813" cy="5000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выход</a:t>
            </a:r>
          </a:p>
        </p:txBody>
      </p:sp>
      <p:sp>
        <p:nvSpPr>
          <p:cNvPr id="4" name="Овал 3">
            <a:hlinkClick r:id="rId6" action="ppaction://hlinksldjump"/>
          </p:cNvPr>
          <p:cNvSpPr/>
          <p:nvPr/>
        </p:nvSpPr>
        <p:spPr>
          <a:xfrm>
            <a:off x="6948264" y="6237312"/>
            <a:ext cx="1928813" cy="5000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5C1E34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300</Words>
  <Application>Microsoft Office PowerPoint</Application>
  <PresentationFormat>Экран (4:3)</PresentationFormat>
  <Paragraphs>82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24</cp:revision>
  <dcterms:created xsi:type="dcterms:W3CDTF">2009-11-08T15:43:53Z</dcterms:created>
  <dcterms:modified xsi:type="dcterms:W3CDTF">2010-12-08T16:33:28Z</dcterms:modified>
</cp:coreProperties>
</file>