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56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3200" smtClean="0">
              <a:solidFill>
                <a:srgbClr val="C00000"/>
              </a:solidFill>
            </a:rPr>
            <a:t>        </a:t>
          </a:r>
          <a:r>
            <a:rPr lang="ru-RU" sz="2400" b="1" smtClean="0">
              <a:solidFill>
                <a:srgbClr val="C00000"/>
              </a:solidFill>
            </a:rPr>
            <a:t>Задания </a:t>
          </a:r>
          <a:r>
            <a:rPr lang="ru-RU" sz="2400" b="1" dirty="0" smtClean="0">
              <a:solidFill>
                <a:srgbClr val="C00000"/>
              </a:solidFill>
            </a:rPr>
            <a:t>по теме «Внутреннее строение Земли»</a:t>
          </a:r>
          <a:endParaRPr lang="ru-RU" sz="2400" b="1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99A36867-A487-474A-A441-6480D70377F5}" type="presOf" srcId="{C34EA0B6-62E5-4E44-9800-1008DB691020}" destId="{32B0967D-B868-4491-890E-669682145B7D}" srcOrd="0" destOrd="0" presId="urn:microsoft.com/office/officeart/2005/8/layout/vList3"/>
    <dgm:cxn modelId="{1DE54718-DA5C-47F3-B38D-3687CDAB0772}" type="presOf" srcId="{66E828E7-0977-4F63-A96C-A9E0F9A55352}" destId="{8DC2DDE4-CE34-4198-BDA3-8C30045A9BE9}" srcOrd="0" destOrd="0" presId="urn:microsoft.com/office/officeart/2005/8/layout/vList3"/>
    <dgm:cxn modelId="{716ACEEB-F0B5-40EC-A316-55CC3EC308E1}" type="presParOf" srcId="{32B0967D-B868-4491-890E-669682145B7D}" destId="{A1F8CC25-FDA7-4BCE-B0A4-01E7F6FE508A}" srcOrd="0" destOrd="0" presId="urn:microsoft.com/office/officeart/2005/8/layout/vList3"/>
    <dgm:cxn modelId="{346A02FF-7C3A-454B-A8D3-B813BF8E374B}" type="presParOf" srcId="{A1F8CC25-FDA7-4BCE-B0A4-01E7F6FE508A}" destId="{F275C4FD-7BB8-4785-AB6A-17F4C4059DF9}" srcOrd="0" destOrd="0" presId="urn:microsoft.com/office/officeart/2005/8/layout/vList3"/>
    <dgm:cxn modelId="{1046D2ED-E020-4606-9821-B15070C981F6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Внутреннее строение Земли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8DCBEF-4547-4CC8-B73E-315F97E800B3}" type="presOf" srcId="{C34EA0B6-62E5-4E44-9800-1008DB691020}" destId="{32B0967D-B868-4491-890E-669682145B7D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1A23238B-9064-4D3C-A1A7-D8F90300A80D}" type="presOf" srcId="{66E828E7-0977-4F63-A96C-A9E0F9A55352}" destId="{8DC2DDE4-CE34-4198-BDA3-8C30045A9BE9}" srcOrd="0" destOrd="0" presId="urn:microsoft.com/office/officeart/2005/8/layout/vList3"/>
    <dgm:cxn modelId="{A6440B78-7783-4A0F-9128-D5DAE0053B0A}" type="presParOf" srcId="{32B0967D-B868-4491-890E-669682145B7D}" destId="{A1F8CC25-FDA7-4BCE-B0A4-01E7F6FE508A}" srcOrd="0" destOrd="0" presId="urn:microsoft.com/office/officeart/2005/8/layout/vList3"/>
    <dgm:cxn modelId="{4A44F57F-3FDF-4956-9E65-D01E522A99B1}" type="presParOf" srcId="{A1F8CC25-FDA7-4BCE-B0A4-01E7F6FE508A}" destId="{F275C4FD-7BB8-4785-AB6A-17F4C4059DF9}" srcOrd="0" destOrd="0" presId="urn:microsoft.com/office/officeart/2005/8/layout/vList3"/>
    <dgm:cxn modelId="{EC5D97C7-F092-4E31-A94C-2ABCE29F385F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Внутреннее строение Земли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6D7C95-7909-4A8C-9CCF-98A6F14042B9}" type="presOf" srcId="{C34EA0B6-62E5-4E44-9800-1008DB691020}" destId="{32B0967D-B868-4491-890E-669682145B7D}" srcOrd="0" destOrd="0" presId="urn:microsoft.com/office/officeart/2005/8/layout/vList3"/>
    <dgm:cxn modelId="{5208DAEB-E198-4DA3-83CC-13F040E016BA}" type="presOf" srcId="{66E828E7-0977-4F63-A96C-A9E0F9A55352}" destId="{8DC2DDE4-CE34-4198-BDA3-8C30045A9BE9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7ECA29EC-E9A0-4964-B877-029A5996C78A}" type="presParOf" srcId="{32B0967D-B868-4491-890E-669682145B7D}" destId="{A1F8CC25-FDA7-4BCE-B0A4-01E7F6FE508A}" srcOrd="0" destOrd="0" presId="urn:microsoft.com/office/officeart/2005/8/layout/vList3"/>
    <dgm:cxn modelId="{030F41C6-28D4-4EEC-88E9-3281C21A8B8B}" type="presParOf" srcId="{A1F8CC25-FDA7-4BCE-B0A4-01E7F6FE508A}" destId="{F275C4FD-7BB8-4785-AB6A-17F4C4059DF9}" srcOrd="0" destOrd="0" presId="urn:microsoft.com/office/officeart/2005/8/layout/vList3"/>
    <dgm:cxn modelId="{03D7C040-1198-498B-967F-741D0019B60F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Строение земной коры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1C2491-7F29-40B8-8F34-A00D6ED32EE5}" type="presOf" srcId="{C34EA0B6-62E5-4E44-9800-1008DB691020}" destId="{32B0967D-B868-4491-890E-669682145B7D}" srcOrd="0" destOrd="0" presId="urn:microsoft.com/office/officeart/2005/8/layout/vList3"/>
    <dgm:cxn modelId="{95859FB6-D261-4970-AE24-26E235A3B1B1}" type="presOf" srcId="{66E828E7-0977-4F63-A96C-A9E0F9A55352}" destId="{8DC2DDE4-CE34-4198-BDA3-8C30045A9BE9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3AD98FEA-1348-4E70-ABF8-F2D064B3A2FF}" type="presParOf" srcId="{32B0967D-B868-4491-890E-669682145B7D}" destId="{A1F8CC25-FDA7-4BCE-B0A4-01E7F6FE508A}" srcOrd="0" destOrd="0" presId="urn:microsoft.com/office/officeart/2005/8/layout/vList3"/>
    <dgm:cxn modelId="{D7E8FD7E-EF74-4EE4-8687-FBBAD0574D44}" type="presParOf" srcId="{A1F8CC25-FDA7-4BCE-B0A4-01E7F6FE508A}" destId="{F275C4FD-7BB8-4785-AB6A-17F4C4059DF9}" srcOrd="0" destOrd="0" presId="urn:microsoft.com/office/officeart/2005/8/layout/vList3"/>
    <dgm:cxn modelId="{7CCD5030-18F3-4D9E-897F-C35312150EA7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Строение земной коры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614ABEE5-D3EF-4A91-84A9-04392FCE4919}" type="presOf" srcId="{C34EA0B6-62E5-4E44-9800-1008DB691020}" destId="{32B0967D-B868-4491-890E-669682145B7D}" srcOrd="0" destOrd="0" presId="urn:microsoft.com/office/officeart/2005/8/layout/vList3"/>
    <dgm:cxn modelId="{DF9826E5-9941-4105-A2D7-C336F15BF49D}" type="presOf" srcId="{66E828E7-0977-4F63-A96C-A9E0F9A55352}" destId="{8DC2DDE4-CE34-4198-BDA3-8C30045A9BE9}" srcOrd="0" destOrd="0" presId="urn:microsoft.com/office/officeart/2005/8/layout/vList3"/>
    <dgm:cxn modelId="{829ED33B-73C8-4756-AA96-BFB5E440C27A}" type="presParOf" srcId="{32B0967D-B868-4491-890E-669682145B7D}" destId="{A1F8CC25-FDA7-4BCE-B0A4-01E7F6FE508A}" srcOrd="0" destOrd="0" presId="urn:microsoft.com/office/officeart/2005/8/layout/vList3"/>
    <dgm:cxn modelId="{987A3B92-CAA1-4CE5-A636-4074BCEE564D}" type="presParOf" srcId="{A1F8CC25-FDA7-4BCE-B0A4-01E7F6FE508A}" destId="{F275C4FD-7BB8-4785-AB6A-17F4C4059DF9}" srcOrd="0" destOrd="0" presId="urn:microsoft.com/office/officeart/2005/8/layout/vList3"/>
    <dgm:cxn modelId="{85F8905F-E2B5-43EC-92AA-BED89C64FAC0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FCC99"/>
        </a:solidFill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Виды земной коры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443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6C7C5055-0474-4382-816A-C79158B1C220}" type="presOf" srcId="{66E828E7-0977-4F63-A96C-A9E0F9A55352}" destId="{8DC2DDE4-CE34-4198-BDA3-8C30045A9BE9}" srcOrd="0" destOrd="0" presId="urn:microsoft.com/office/officeart/2005/8/layout/vList3"/>
    <dgm:cxn modelId="{A34C847A-9EE1-46EC-A249-3154CBA45A33}" type="presOf" srcId="{C34EA0B6-62E5-4E44-9800-1008DB691020}" destId="{32B0967D-B868-4491-890E-669682145B7D}" srcOrd="0" destOrd="0" presId="urn:microsoft.com/office/officeart/2005/8/layout/vList3"/>
    <dgm:cxn modelId="{0680D044-1E53-48C0-973E-C7B757ABE2B2}" type="presParOf" srcId="{32B0967D-B868-4491-890E-669682145B7D}" destId="{A1F8CC25-FDA7-4BCE-B0A4-01E7F6FE508A}" srcOrd="0" destOrd="0" presId="urn:microsoft.com/office/officeart/2005/8/layout/vList3"/>
    <dgm:cxn modelId="{9965F068-39EF-4F18-8E68-163304C69A79}" type="presParOf" srcId="{A1F8CC25-FDA7-4BCE-B0A4-01E7F6FE508A}" destId="{F275C4FD-7BB8-4785-AB6A-17F4C4059DF9}" srcOrd="0" destOrd="0" presId="urn:microsoft.com/office/officeart/2005/8/layout/vList3"/>
    <dgm:cxn modelId="{FE25571D-6EE2-464F-AC11-00D25AAEBC46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>
              <a:solidFill>
                <a:srgbClr val="C00000"/>
              </a:solidFill>
            </a:rPr>
            <a:t>        </a:t>
          </a:r>
          <a:r>
            <a:rPr lang="ru-RU" sz="2400" b="1" kern="1200" smtClean="0">
              <a:solidFill>
                <a:srgbClr val="C00000"/>
              </a:solidFill>
            </a:rPr>
            <a:t>Задания </a:t>
          </a:r>
          <a:r>
            <a:rPr lang="ru-RU" sz="2400" b="1" kern="1200" dirty="0" smtClean="0">
              <a:solidFill>
                <a:srgbClr val="C00000"/>
              </a:solidFill>
            </a:rPr>
            <a:t>по теме «Внутреннее </a:t>
          </a:r>
          <a:r>
            <a:rPr lang="ru-RU" sz="2400" b="1" kern="1200" dirty="0" smtClean="0">
              <a:solidFill>
                <a:srgbClr val="C00000"/>
              </a:solidFill>
            </a:rPr>
            <a:t>строение </a:t>
          </a:r>
          <a:r>
            <a:rPr lang="ru-RU" sz="2400" b="1" kern="1200" dirty="0" smtClean="0">
              <a:solidFill>
                <a:srgbClr val="C00000"/>
              </a:solidFill>
            </a:rPr>
            <a:t>Земли»</a:t>
          </a:r>
          <a:endParaRPr lang="ru-RU" sz="2400" b="1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solidFill>
                <a:srgbClr val="C00000"/>
              </a:solidFill>
            </a:rPr>
            <a:t>        Внутреннее строение Земли</a:t>
          </a:r>
          <a:endParaRPr lang="ru-RU" sz="41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solidFill>
                <a:srgbClr val="C00000"/>
              </a:solidFill>
            </a:rPr>
            <a:t>        Внутреннее строение Земли</a:t>
          </a:r>
          <a:endParaRPr lang="ru-RU" sz="41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rgbClr val="C00000"/>
              </a:solidFill>
            </a:rPr>
            <a:t>        Строение земной коры</a:t>
          </a:r>
          <a:endParaRPr lang="ru-RU" sz="49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rgbClr val="C00000"/>
              </a:solidFill>
            </a:rPr>
            <a:t>        Строение земной коры</a:t>
          </a:r>
          <a:endParaRPr lang="ru-RU" sz="49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solidFill>
          <a:srgbClr val="FFCC99"/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98120" rIns="369824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rgbClr val="C00000"/>
              </a:solidFill>
            </a:rPr>
            <a:t>        Виды земной коры</a:t>
          </a:r>
          <a:endParaRPr lang="ru-RU" sz="52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357189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300F0-9D8E-4D5D-9EEB-DE5DDEEAC4DC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6120D-DA23-47C9-A378-D01C5F23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Ученики могут</a:t>
            </a:r>
            <a:r>
              <a:rPr lang="ru-RU" baseline="0" dirty="0" smtClean="0"/>
              <a:t> сами сделать вывод, что под океанами земная кора до 10 км, а на суше </a:t>
            </a:r>
            <a:r>
              <a:rPr lang="ru-RU" baseline="0" smtClean="0"/>
              <a:t>3—40 км, а </a:t>
            </a:r>
            <a:r>
              <a:rPr lang="ru-RU" baseline="0" dirty="0" smtClean="0"/>
              <a:t>в горах до 70 км.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64E2-4283-4837-878B-ABE4AC014EE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A4EE-D900-412D-BF0E-094BEB31CDB1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183-EB06-4B20-B4FF-C8499143C1CE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5AE1-C3F5-4EDF-B529-00B7F097AE92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0332-55B6-4AAD-88CB-7FB6D69F31B8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9BB-DAB7-4F38-BD43-D1B31278958F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F95B-DC05-403D-A01A-AAD4737AEEE8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4838-14B0-45B4-BA9F-5C7BA655A3D4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0F3-1EAB-419F-8957-65A7F2803946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9D8A-AE13-4351-9390-45A84B981A8F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CA0-8929-4EB2-B4B5-91D93C4C27CE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639-3933-4582-B810-9A8CB8B817CE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3BB7F-8BAC-4A35-93F5-AB78126B7D5A}" type="datetime1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diagramData" Target="../diagrams/data6.xml"/><Relationship Id="rId7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c/ca/Topo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5536" y="1556792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6" action="ppaction://hlinksldjump"/>
              </a:rPr>
              <a:t>Задание 1.</a:t>
            </a:r>
            <a:endParaRPr lang="ru-RU" sz="2400" b="1" dirty="0" smtClean="0"/>
          </a:p>
          <a:p>
            <a:r>
              <a:rPr lang="ru-RU" sz="2400" dirty="0" smtClean="0"/>
              <a:t>Заполните таблицу «Внутренние оболочки Земли».</a:t>
            </a:r>
          </a:p>
          <a:p>
            <a:r>
              <a:rPr lang="ru-RU" sz="2400" b="1" dirty="0" smtClean="0">
                <a:hlinkClick r:id="rId7" action="ppaction://hlinksldjump"/>
              </a:rPr>
              <a:t>Задание 2.</a:t>
            </a:r>
            <a:endParaRPr lang="ru-RU" sz="2400" b="1" dirty="0" smtClean="0"/>
          </a:p>
          <a:p>
            <a:r>
              <a:rPr lang="ru-RU" sz="2400" dirty="0" smtClean="0"/>
              <a:t>Заполните таблицу «Виды земной коры».</a:t>
            </a:r>
          </a:p>
          <a:p>
            <a:r>
              <a:rPr lang="ru-RU" sz="2400" b="1" dirty="0" smtClean="0">
                <a:hlinkClick r:id="rId8" action="ppaction://hlinksldjump"/>
              </a:rPr>
              <a:t>Задание 3. </a:t>
            </a:r>
            <a:endParaRPr lang="ru-RU" sz="2400" b="1" dirty="0" smtClean="0"/>
          </a:p>
          <a:p>
            <a:r>
              <a:rPr lang="ru-RU" sz="2400" dirty="0" smtClean="0"/>
              <a:t>Какой можно сделать вывод о толщине земной коры на основе анализа карты?</a:t>
            </a:r>
          </a:p>
          <a:p>
            <a:r>
              <a:rPr lang="ru-RU" sz="2400" b="1" dirty="0" smtClean="0">
                <a:hlinkClick r:id="rId9" action="ppaction://hlinksldjump"/>
              </a:rPr>
              <a:t>Задание 4.</a:t>
            </a:r>
            <a:endParaRPr lang="ru-RU" sz="2400" b="1" dirty="0" smtClean="0"/>
          </a:p>
          <a:p>
            <a:r>
              <a:rPr lang="ru-RU" sz="2400" dirty="0" smtClean="0"/>
              <a:t>Что вы можете рассказать о земной коре по рисунку?</a:t>
            </a:r>
          </a:p>
          <a:p>
            <a:endParaRPr lang="ru-RU" sz="2400" dirty="0" smtClean="0"/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Овал 12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128586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Задание 1.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Заполните таблицу «Внутренние оболочки Земли».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643182"/>
          <a:ext cx="8644000" cy="31735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71438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Внутренние оболочки </a:t>
                      </a:r>
                    </a:p>
                    <a:p>
                      <a:pPr algn="ctr"/>
                      <a:r>
                        <a:rPr lang="ru-RU" dirty="0" smtClean="0"/>
                        <a:t>Земли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Характеристика оболочек Земли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толщина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температура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состояние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2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9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Овал 9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1" name="Овал 10">
            <a:hlinkClick r:id="" action="ppaction://hlinkshowjump?jump=nextslide"/>
          </p:cNvPr>
          <p:cNvSpPr/>
          <p:nvPr/>
        </p:nvSpPr>
        <p:spPr>
          <a:xfrm>
            <a:off x="657226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785926"/>
          <a:ext cx="8572560" cy="4852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71438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Внутренние оболочки </a:t>
                      </a:r>
                    </a:p>
                    <a:p>
                      <a:pPr algn="ctr"/>
                      <a:r>
                        <a:rPr lang="ru-RU" dirty="0" smtClean="0"/>
                        <a:t>Земли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Характеристика оболочек Земли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толщина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температура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состояние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10">
                <a:tc>
                  <a:txBody>
                    <a:bodyPr/>
                    <a:lstStyle/>
                    <a:p>
                      <a:r>
                        <a:rPr lang="ru-RU" dirty="0" smtClean="0"/>
                        <a:t>Ядро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внутреннего ядра 1200 км, а внешнего 2300 км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2000 - 5000 </a:t>
                      </a:r>
                      <a:r>
                        <a:rPr lang="ru-RU" baseline="30000" dirty="0" smtClean="0"/>
                        <a:t>0</a:t>
                      </a:r>
                      <a:r>
                        <a:rPr lang="ru-RU" dirty="0" smtClean="0"/>
                        <a:t> С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внутреннее - твердое, а внешнее - жидкое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210">
                <a:tc>
                  <a:txBody>
                    <a:bodyPr/>
                    <a:lstStyle/>
                    <a:p>
                      <a:r>
                        <a:rPr lang="ru-RU" dirty="0" smtClean="0"/>
                        <a:t>Мантия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толщина до 2900 км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температура 2000 -2500 </a:t>
                      </a:r>
                      <a:r>
                        <a:rPr lang="ru-RU" sz="1800" baseline="30000" dirty="0" smtClean="0"/>
                        <a:t>0</a:t>
                      </a:r>
                      <a:r>
                        <a:rPr lang="ru-RU" sz="1800" dirty="0" smtClean="0"/>
                        <a:t> С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внутренняя часть твердая, а внешняя более пластичная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9210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Земная кора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толщина от 5 до 80 км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 </a:t>
                      </a:r>
                      <a:r>
                        <a:rPr lang="ru-RU" sz="1800" dirty="0" smtClean="0"/>
                        <a:t>с глубиной повышается на 3 </a:t>
                      </a:r>
                      <a:r>
                        <a:rPr lang="ru-RU" sz="1800" baseline="30000" dirty="0" smtClean="0"/>
                        <a:t>0 </a:t>
                      </a:r>
                      <a:r>
                        <a:rPr lang="ru-RU" sz="1800" dirty="0" smtClean="0"/>
                        <a:t>на каждые 100 м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твердая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4348" y="128586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Заполните таблицу.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8" name="Овал 7">
            <a:hlinkClick r:id="" action="ppaction://hlinkshowjump?jump=firs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42873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Задание 2.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Заполните таблицу «Виды земной коры».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500306"/>
          <a:ext cx="8572560" cy="25443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/>
                <a:gridCol w="2857520"/>
                <a:gridCol w="2857520"/>
              </a:tblGrid>
              <a:tr h="71438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Виды</a:t>
                      </a:r>
                    </a:p>
                    <a:p>
                      <a:pPr algn="ctr"/>
                      <a:r>
                        <a:rPr lang="ru-RU" baseline="0" dirty="0" smtClean="0"/>
                        <a:t> земной коры</a:t>
                      </a: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Толщина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2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1" name="Овал 10">
            <a:hlinkClick r:id="" action="ppaction://hlinkshowjump?jump=nextslide"/>
          </p:cNvPr>
          <p:cNvSpPr/>
          <p:nvPr/>
        </p:nvSpPr>
        <p:spPr>
          <a:xfrm>
            <a:off x="657226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42873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mtClean="0">
                <a:solidFill>
                  <a:schemeClr val="accent6">
                    <a:lumMod val="50000"/>
                  </a:schemeClr>
                </a:solidFill>
              </a:rPr>
              <a:t>Заполните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таблицу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«Виды земной коры».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500306"/>
          <a:ext cx="8572560" cy="36633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/>
                <a:gridCol w="2857520"/>
                <a:gridCol w="2857520"/>
              </a:tblGrid>
              <a:tr h="71438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Виды</a:t>
                      </a:r>
                    </a:p>
                    <a:p>
                      <a:pPr algn="ctr"/>
                      <a:r>
                        <a:rPr lang="ru-RU" baseline="0" dirty="0" smtClean="0"/>
                        <a:t> земной коры</a:t>
                      </a: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Толщина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1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Материковая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среднем 30-40 км, а под горами  достигает 70 -80 км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Три слоя: верхний</a:t>
                      </a:r>
                      <a:r>
                        <a:rPr lang="ru-RU" baseline="0" dirty="0" smtClean="0"/>
                        <a:t> – осадочный, средний – гранитный, нижний – базальтовый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210">
                <a:tc>
                  <a:txBody>
                    <a:bodyPr/>
                    <a:lstStyle/>
                    <a:p>
                      <a:r>
                        <a:rPr lang="ru-RU" dirty="0" smtClean="0"/>
                        <a:t>Океаническая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5-10 км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Два слоя: верхний</a:t>
                      </a:r>
                      <a:r>
                        <a:rPr lang="ru-RU" baseline="0" dirty="0" smtClean="0"/>
                        <a:t> – осадочный, нижний – базальтовый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Овал 8">
            <a:hlinkClick r:id="" action="ppaction://hlinkshowjump?jump=firs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28596" y="0"/>
            <a:ext cx="8429702" cy="1143008"/>
            <a:chOff x="71428" y="0"/>
            <a:chExt cx="8429702" cy="1143008"/>
          </a:xfrm>
        </p:grpSpPr>
        <p:sp>
          <p:nvSpPr>
            <p:cNvPr id="9" name="Пятиугольник 8"/>
            <p:cNvSpPr/>
            <p:nvPr/>
          </p:nvSpPr>
          <p:spPr>
            <a:xfrm rot="10800000">
              <a:off x="71428" y="0"/>
              <a:ext cx="8429702" cy="1143008"/>
            </a:xfrm>
            <a:prstGeom prst="homePlate">
              <a:avLst/>
            </a:prstGeom>
            <a:solidFill>
              <a:srgbClr val="FFCC99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2" name="Пятиугольник 4"/>
            <p:cNvSpPr/>
            <p:nvPr/>
          </p:nvSpPr>
          <p:spPr>
            <a:xfrm rot="21600000">
              <a:off x="357184" y="0"/>
              <a:ext cx="8143946" cy="1143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4035" tIns="198120" rIns="369824" bIns="19812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200" kern="1200" dirty="0" smtClean="0">
                  <a:solidFill>
                    <a:srgbClr val="C00000"/>
                  </a:solidFill>
                </a:rPr>
                <a:t>        Виды земной коры</a:t>
              </a:r>
              <a:endParaRPr lang="ru-RU" sz="52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Овал 10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10" name="Picture 2" descr="http://upload.wikimedia.org/wikipedia/commons/c/ca/Top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8215338" cy="45526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 useBgFill="1">
        <p:nvSpPr>
          <p:cNvPr id="16" name="TextBox 15"/>
          <p:cNvSpPr txBox="1"/>
          <p:nvPr/>
        </p:nvSpPr>
        <p:spPr>
          <a:xfrm>
            <a:off x="500034" y="5072074"/>
            <a:ext cx="8215370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Задание 3. </a:t>
            </a:r>
          </a:p>
          <a:p>
            <a:r>
              <a:rPr lang="ru-RU" sz="2000" dirty="0" smtClean="0"/>
              <a:t>Какой можно сделать вывод о толщине земной коры на основе анализа карты?</a:t>
            </a:r>
            <a:endParaRPr lang="ru-RU" sz="2000" dirty="0"/>
          </a:p>
        </p:txBody>
      </p:sp>
      <p:sp>
        <p:nvSpPr>
          <p:cNvPr id="13" name="Овал 12"/>
          <p:cNvSpPr/>
          <p:nvPr/>
        </p:nvSpPr>
        <p:spPr>
          <a:xfrm>
            <a:off x="428596" y="0"/>
            <a:ext cx="1143008" cy="1143008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>
            <a:hlinkClick r:id="" action="ppaction://hlinkshowjump?jump=firs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литосфер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7572396" cy="418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472" y="142873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Задание 4.</a:t>
            </a:r>
          </a:p>
          <a:p>
            <a:r>
              <a:rPr lang="ru-RU" sz="2400" dirty="0" smtClean="0"/>
              <a:t>Что вы можете рассказать о земной коре по этому рисунку?</a:t>
            </a:r>
            <a:endParaRPr lang="ru-RU" sz="2400" dirty="0"/>
          </a:p>
        </p:txBody>
      </p:sp>
      <p:sp>
        <p:nvSpPr>
          <p:cNvPr id="5" name="Овал 4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6" name="Овал 5">
            <a:hlinkClick r:id="rId7" action="ppaction://hlinksldjump"/>
          </p:cNvPr>
          <p:cNvSpPr/>
          <p:nvPr/>
        </p:nvSpPr>
        <p:spPr>
          <a:xfrm>
            <a:off x="657226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Используемые ресурсы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://upload.wikimedia.org/wikipedia/commons/c/ca/Topo.jpg</a:t>
            </a:r>
            <a:r>
              <a:rPr lang="ru-RU" dirty="0" smtClean="0"/>
              <a:t> карта </a:t>
            </a:r>
            <a:r>
              <a:rPr lang="ru-RU" dirty="0" smtClean="0"/>
              <a:t>6</a:t>
            </a:r>
          </a:p>
          <a:p>
            <a:r>
              <a:rPr lang="ru-RU" dirty="0" smtClean="0"/>
              <a:t>Рисунок на слайде 7 с диска </a:t>
            </a:r>
            <a:r>
              <a:rPr lang="ru-RU" dirty="0" smtClean="0"/>
              <a:t> электронный учебник для </a:t>
            </a:r>
            <a:r>
              <a:rPr lang="ru-RU" smtClean="0"/>
              <a:t>6 класса 1С</a:t>
            </a:r>
            <a:endParaRPr lang="ru-RU" dirty="0"/>
          </a:p>
        </p:txBody>
      </p:sp>
      <p:sp>
        <p:nvSpPr>
          <p:cNvPr id="3" name="Овал 2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974203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349</Words>
  <Application>Microsoft Office PowerPoint</Application>
  <PresentationFormat>Экран 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12</cp:revision>
  <dcterms:created xsi:type="dcterms:W3CDTF">2009-11-08T15:43:53Z</dcterms:created>
  <dcterms:modified xsi:type="dcterms:W3CDTF">2010-08-14T07:30:20Z</dcterms:modified>
</cp:coreProperties>
</file>