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60" r:id="rId3"/>
    <p:sldId id="259" r:id="rId4"/>
    <p:sldId id="258" r:id="rId5"/>
    <p:sldId id="257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0EF18-C2EC-4F92-989B-C76960105E68}" type="datetimeFigureOut">
              <a:rPr lang="ru-RU" smtClean="0"/>
              <a:pPr/>
              <a:t>22.08.2009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59E5E-381E-4A18-BC2C-6C5129B72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59E5E-381E-4A18-BC2C-6C5129B72D3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CFC-6550-4AAF-8CD6-0594307F5E45}" type="datetimeFigureOut">
              <a:rPr lang="ru-RU" smtClean="0"/>
              <a:pPr/>
              <a:t>22.08.2009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6FF-B923-4095-80D9-7A4DB98B1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CFC-6550-4AAF-8CD6-0594307F5E45}" type="datetimeFigureOut">
              <a:rPr lang="ru-RU" smtClean="0"/>
              <a:pPr/>
              <a:t>22.08.2009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6FF-B923-4095-80D9-7A4DB98B1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CFC-6550-4AAF-8CD6-0594307F5E45}" type="datetimeFigureOut">
              <a:rPr lang="ru-RU" smtClean="0"/>
              <a:pPr/>
              <a:t>22.08.2009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6FF-B923-4095-80D9-7A4DB98B1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CFC-6550-4AAF-8CD6-0594307F5E45}" type="datetimeFigureOut">
              <a:rPr lang="ru-RU" smtClean="0"/>
              <a:pPr/>
              <a:t>22.08.2009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6FF-B923-4095-80D9-7A4DB98B1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CFC-6550-4AAF-8CD6-0594307F5E45}" type="datetimeFigureOut">
              <a:rPr lang="ru-RU" smtClean="0"/>
              <a:pPr/>
              <a:t>22.08.2009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6FF-B923-4095-80D9-7A4DB98B1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CFC-6550-4AAF-8CD6-0594307F5E45}" type="datetimeFigureOut">
              <a:rPr lang="ru-RU" smtClean="0"/>
              <a:pPr/>
              <a:t>22.08.2009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6FF-B923-4095-80D9-7A4DB98B1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CFC-6550-4AAF-8CD6-0594307F5E45}" type="datetimeFigureOut">
              <a:rPr lang="ru-RU" smtClean="0"/>
              <a:pPr/>
              <a:t>22.08.2009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6FF-B923-4095-80D9-7A4DB98B1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CFC-6550-4AAF-8CD6-0594307F5E45}" type="datetimeFigureOut">
              <a:rPr lang="ru-RU" smtClean="0"/>
              <a:pPr/>
              <a:t>22.08.2009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6FF-B923-4095-80D9-7A4DB98B1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CFC-6550-4AAF-8CD6-0594307F5E45}" type="datetimeFigureOut">
              <a:rPr lang="ru-RU" smtClean="0"/>
              <a:pPr/>
              <a:t>22.08.2009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6FF-B923-4095-80D9-7A4DB98B1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CFC-6550-4AAF-8CD6-0594307F5E45}" type="datetimeFigureOut">
              <a:rPr lang="ru-RU" smtClean="0"/>
              <a:pPr/>
              <a:t>22.08.2009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16FF-B923-4095-80D9-7A4DB98B1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ECFC-6550-4AAF-8CD6-0594307F5E45}" type="datetimeFigureOut">
              <a:rPr lang="ru-RU" smtClean="0"/>
              <a:pPr/>
              <a:t>22.08.2009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3116FF-B923-4095-80D9-7A4DB98B1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7EECFC-6550-4AAF-8CD6-0594307F5E45}" type="datetimeFigureOut">
              <a:rPr lang="ru-RU" smtClean="0"/>
              <a:pPr/>
              <a:t>22.08.2009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3116FF-B923-4095-80D9-7A4DB98B13E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files.school-collection.edu.ru/dlrstore/01cc707c-3439-4b23-ac5b-39b95e3c87f3/meth_mat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map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1428736"/>
            <a:ext cx="5072066" cy="27522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28860" y="785794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Имя исследователя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2" y="4000504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работа по географии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ученика (</a:t>
            </a:r>
            <a:r>
              <a:rPr lang="ru-RU" sz="2400" dirty="0" err="1" smtClean="0">
                <a:solidFill>
                  <a:srgbClr val="FF0000"/>
                </a:solidFill>
              </a:rPr>
              <a:t>цы</a:t>
            </a:r>
            <a:r>
              <a:rPr lang="ru-RU" sz="2400" dirty="0" smtClean="0">
                <a:solidFill>
                  <a:srgbClr val="FF0000"/>
                </a:solidFill>
              </a:rPr>
              <a:t>) 6 класса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Фамилия  Имя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1736" y="592933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Полное название школы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1" name="Picture 4" descr="http://456spb.edusite.ru/images/c09-3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6976" y="4500570"/>
            <a:ext cx="1458942" cy="1806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Портрет </a:t>
            </a:r>
            <a:r>
              <a:rPr lang="ru-RU" sz="2400" dirty="0">
                <a:solidFill>
                  <a:srgbClr val="FF0000"/>
                </a:solidFill>
              </a:rPr>
              <a:t>исследователя, </a:t>
            </a:r>
            <a:r>
              <a:rPr lang="ru-RU" sz="2400" dirty="0" smtClean="0">
                <a:solidFill>
                  <a:srgbClr val="FF0000"/>
                </a:solidFill>
              </a:rPr>
              <a:t>краткие  биографические </a:t>
            </a:r>
            <a:r>
              <a:rPr lang="ru-RU" sz="2400" dirty="0">
                <a:solidFill>
                  <a:srgbClr val="FF0000"/>
                </a:solidFill>
              </a:rPr>
              <a:t>сведения о </a:t>
            </a:r>
            <a:r>
              <a:rPr lang="ru-RU" sz="2400" dirty="0" smtClean="0">
                <a:solidFill>
                  <a:srgbClr val="FF0000"/>
                </a:solidFill>
              </a:rPr>
              <a:t>нём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Важнейшие </a:t>
            </a:r>
            <a:r>
              <a:rPr lang="ru-RU" sz="2400" dirty="0">
                <a:solidFill>
                  <a:srgbClr val="FF0000"/>
                </a:solidFill>
              </a:rPr>
              <a:t>экспедиции, их цели</a:t>
            </a:r>
            <a:r>
              <a:rPr lang="ru-RU" sz="2400" dirty="0" smtClean="0">
                <a:solidFill>
                  <a:srgbClr val="FF0000"/>
                </a:solidFill>
              </a:rPr>
              <a:t>, кем </a:t>
            </a:r>
            <a:r>
              <a:rPr lang="ru-RU" sz="2400" dirty="0">
                <a:solidFill>
                  <a:srgbClr val="FF0000"/>
                </a:solidFill>
              </a:rPr>
              <a:t>были организованы, кто в них принимал </a:t>
            </a:r>
            <a:r>
              <a:rPr lang="ru-RU" sz="2400" dirty="0" smtClean="0">
                <a:solidFill>
                  <a:srgbClr val="FF0000"/>
                </a:solidFill>
              </a:rPr>
              <a:t>участие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Карты маршрутов экспедиций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356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Описание </a:t>
            </a:r>
            <a:r>
              <a:rPr lang="ru-RU" sz="2400" dirty="0">
                <a:solidFill>
                  <a:srgbClr val="FF0000"/>
                </a:solidFill>
              </a:rPr>
              <a:t>экспедиции, фотографии</a:t>
            </a:r>
            <a:r>
              <a:rPr lang="ru-RU" sz="2400" dirty="0" smtClean="0">
                <a:solidFill>
                  <a:srgbClr val="FF0000"/>
                </a:solidFill>
              </a:rPr>
              <a:t>, рисунки</a:t>
            </a:r>
            <a:r>
              <a:rPr lang="ru-RU" sz="2400" dirty="0">
                <a:solidFill>
                  <a:srgbClr val="FF0000"/>
                </a:solidFill>
              </a:rPr>
              <a:t>, иллюстрирующие </a:t>
            </a:r>
            <a:r>
              <a:rPr lang="ru-RU" sz="2400" dirty="0" smtClean="0">
                <a:solidFill>
                  <a:srgbClr val="FF0000"/>
                </a:solidFill>
              </a:rPr>
              <a:t>экспедиции     3-4 слайда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85794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Результаты </a:t>
            </a:r>
            <a:r>
              <a:rPr lang="ru-RU" sz="2400" dirty="0">
                <a:solidFill>
                  <a:srgbClr val="FF0000"/>
                </a:solidFill>
              </a:rPr>
              <a:t>экспедиций</a:t>
            </a:r>
            <a:r>
              <a:rPr lang="ru-RU" sz="2400" dirty="0" smtClean="0">
                <a:solidFill>
                  <a:srgbClr val="FF0000"/>
                </a:solidFill>
              </a:rPr>
              <a:t>, вклад </a:t>
            </a:r>
            <a:r>
              <a:rPr lang="ru-RU" sz="2400" dirty="0">
                <a:solidFill>
                  <a:srgbClr val="FF0000"/>
                </a:solidFill>
              </a:rPr>
              <a:t>исследователя в развитие географических знаний о </a:t>
            </a:r>
            <a:r>
              <a:rPr lang="ru-RU" sz="2400" dirty="0" smtClean="0">
                <a:solidFill>
                  <a:srgbClr val="FF0000"/>
                </a:solidFill>
              </a:rPr>
              <a:t>Земле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85794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Имя </a:t>
            </a:r>
            <a:r>
              <a:rPr lang="ru-RU" sz="2400" dirty="0">
                <a:solidFill>
                  <a:srgbClr val="FF0000"/>
                </a:solidFill>
              </a:rPr>
              <a:t>исследователя на современной </a:t>
            </a:r>
            <a:r>
              <a:rPr lang="ru-RU" sz="2400" dirty="0" smtClean="0">
                <a:solidFill>
                  <a:srgbClr val="FF0000"/>
                </a:solidFill>
              </a:rPr>
              <a:t>карте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736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hlinkClick r:id="rId2"/>
              </a:rPr>
              <a:t>http://files.school-collection.edu.ru/dlrstore/01cc707c-3439-4b23-ac5b-39b95e3c87f3/meth_mat.pdf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dirty="0" smtClean="0"/>
              <a:t>Методические рекомендации по использованию учебного комплекса «География. Планета Земля» для 6 класса.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85794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Перечень информационных ресурсов:</a:t>
            </a:r>
          </a:p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93</Words>
  <Application>Microsoft Office PowerPoint</Application>
  <PresentationFormat>Экран (4:3)</PresentationFormat>
  <Paragraphs>14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19</dc:creator>
  <cp:lastModifiedBy>19</cp:lastModifiedBy>
  <cp:revision>34</cp:revision>
  <dcterms:created xsi:type="dcterms:W3CDTF">2009-08-14T16:26:16Z</dcterms:created>
  <dcterms:modified xsi:type="dcterms:W3CDTF">2009-08-21T18:52:44Z</dcterms:modified>
</cp:coreProperties>
</file>