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60" r:id="rId4"/>
    <p:sldId id="268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FFF"/>
    <a:srgbClr val="E7F3FF"/>
    <a:srgbClr val="DFECDA"/>
    <a:srgbClr val="487C5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5CDB0-1C16-48A5-A115-D23A12BE0454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A1E904C-DB45-46EC-95BB-2684150B0C43}">
      <dgm:prSet phldrT="[Текст]" custT="1"/>
      <dgm:spPr/>
      <dgm:t>
        <a:bodyPr/>
        <a:lstStyle/>
        <a:p>
          <a:r>
            <a:rPr lang="ru-RU" sz="3200" dirty="0" smtClean="0"/>
            <a:t>Полезные ископаемые</a:t>
          </a:r>
          <a:endParaRPr lang="ru-RU" sz="3200" dirty="0"/>
        </a:p>
      </dgm:t>
    </dgm:pt>
    <dgm:pt modelId="{7B99960E-808F-4600-9964-63B9764D28D7}" type="parTrans" cxnId="{2E8DC710-F8FE-4EC8-9EA8-0D46B014F0CB}">
      <dgm:prSet/>
      <dgm:spPr/>
      <dgm:t>
        <a:bodyPr/>
        <a:lstStyle/>
        <a:p>
          <a:endParaRPr lang="ru-RU" sz="1400"/>
        </a:p>
      </dgm:t>
    </dgm:pt>
    <dgm:pt modelId="{A1377D09-79D8-4984-8944-65A633FAE6EF}" type="sibTrans" cxnId="{2E8DC710-F8FE-4EC8-9EA8-0D46B014F0CB}">
      <dgm:prSet/>
      <dgm:spPr/>
      <dgm:t>
        <a:bodyPr/>
        <a:lstStyle/>
        <a:p>
          <a:endParaRPr lang="ru-RU" sz="1400"/>
        </a:p>
      </dgm:t>
    </dgm:pt>
    <dgm:pt modelId="{45E59E0B-E10A-49D3-87FD-1AD5C098F6D6}">
      <dgm:prSet phldrT="[Текст]" custT="1"/>
      <dgm:spPr/>
      <dgm:t>
        <a:bodyPr/>
        <a:lstStyle/>
        <a:p>
          <a:r>
            <a:rPr lang="ru-RU" sz="2800" dirty="0" smtClean="0"/>
            <a:t>Рудные</a:t>
          </a:r>
        </a:p>
        <a:p>
          <a:endParaRPr lang="ru-RU" sz="2400" dirty="0" smtClean="0"/>
        </a:p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Магматические породы 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A066BE-1B80-4C23-9DAA-61A980EC3F99}" type="parTrans" cxnId="{D161E885-AAFC-4EB8-B4CE-55C3496244D0}">
      <dgm:prSet/>
      <dgm:spPr/>
      <dgm:t>
        <a:bodyPr/>
        <a:lstStyle/>
        <a:p>
          <a:endParaRPr lang="ru-RU" sz="1400"/>
        </a:p>
      </dgm:t>
    </dgm:pt>
    <dgm:pt modelId="{0E777DC8-ED0F-467D-9338-D4987D5303FD}" type="sibTrans" cxnId="{D161E885-AAFC-4EB8-B4CE-55C3496244D0}">
      <dgm:prSet/>
      <dgm:spPr/>
      <dgm:t>
        <a:bodyPr/>
        <a:lstStyle/>
        <a:p>
          <a:endParaRPr lang="ru-RU" sz="1400"/>
        </a:p>
      </dgm:t>
    </dgm:pt>
    <dgm:pt modelId="{E3885238-EEC4-45EA-B2C7-892E6E354F0C}">
      <dgm:prSet phldrT="[Текст]" custT="1"/>
      <dgm:spPr/>
      <dgm:t>
        <a:bodyPr/>
        <a:lstStyle/>
        <a:p>
          <a:r>
            <a:rPr lang="ru-RU" sz="2800" dirty="0" smtClean="0"/>
            <a:t>Нерудные</a:t>
          </a:r>
        </a:p>
        <a:p>
          <a:endParaRPr lang="ru-RU" sz="2400" dirty="0" smtClean="0"/>
        </a:p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Осадочные породы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0535DE-6C12-4DB3-BFB5-E77FEFF73966}" type="parTrans" cxnId="{29673226-D226-4AD8-BFD0-F7171C47D23C}">
      <dgm:prSet/>
      <dgm:spPr/>
      <dgm:t>
        <a:bodyPr/>
        <a:lstStyle/>
        <a:p>
          <a:endParaRPr lang="ru-RU" sz="1400"/>
        </a:p>
      </dgm:t>
    </dgm:pt>
    <dgm:pt modelId="{6DE5C356-83D4-49E0-A58A-6613770570D0}" type="sibTrans" cxnId="{29673226-D226-4AD8-BFD0-F7171C47D23C}">
      <dgm:prSet/>
      <dgm:spPr/>
      <dgm:t>
        <a:bodyPr/>
        <a:lstStyle/>
        <a:p>
          <a:endParaRPr lang="ru-RU" sz="1400"/>
        </a:p>
      </dgm:t>
    </dgm:pt>
    <dgm:pt modelId="{35C0F7D9-1418-4D1B-B98B-14A0FE91EBF3}" type="pres">
      <dgm:prSet presAssocID="{7B85CDB0-1C16-48A5-A115-D23A12BE04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8BDFAD1-B5EC-47A9-A334-4B60F52791D1}" type="pres">
      <dgm:prSet presAssocID="{6A1E904C-DB45-46EC-95BB-2684150B0C43}" presName="hierRoot1" presStyleCnt="0">
        <dgm:presLayoutVars>
          <dgm:hierBranch val="init"/>
        </dgm:presLayoutVars>
      </dgm:prSet>
      <dgm:spPr/>
    </dgm:pt>
    <dgm:pt modelId="{987AF3F5-7493-4DF2-A902-3298298E6BF1}" type="pres">
      <dgm:prSet presAssocID="{6A1E904C-DB45-46EC-95BB-2684150B0C43}" presName="rootComposite1" presStyleCnt="0"/>
      <dgm:spPr/>
    </dgm:pt>
    <dgm:pt modelId="{43CB62AE-648F-40E7-8F21-0ABB82B89C94}" type="pres">
      <dgm:prSet presAssocID="{6A1E904C-DB45-46EC-95BB-2684150B0C43}" presName="rootText1" presStyleLbl="node0" presStyleIdx="0" presStyleCnt="1" custScaleX="221000" custScaleY="37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8EDC0E-37FA-4302-B872-C2DF9CC4E875}" type="pres">
      <dgm:prSet presAssocID="{6A1E904C-DB45-46EC-95BB-2684150B0C4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F4AB7D6-EA87-4395-B613-6B8EB1949B64}" type="pres">
      <dgm:prSet presAssocID="{6A1E904C-DB45-46EC-95BB-2684150B0C43}" presName="hierChild2" presStyleCnt="0"/>
      <dgm:spPr/>
    </dgm:pt>
    <dgm:pt modelId="{5CC60C0C-FBFA-44EC-9C14-27CFA59E4526}" type="pres">
      <dgm:prSet presAssocID="{82A066BE-1B80-4C23-9DAA-61A980EC3F9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A68CAC0-0C4F-49E4-B646-8C3D23508F49}" type="pres">
      <dgm:prSet presAssocID="{45E59E0B-E10A-49D3-87FD-1AD5C098F6D6}" presName="hierRoot2" presStyleCnt="0">
        <dgm:presLayoutVars>
          <dgm:hierBranch val="init"/>
        </dgm:presLayoutVars>
      </dgm:prSet>
      <dgm:spPr/>
    </dgm:pt>
    <dgm:pt modelId="{D485C777-0B6A-4C83-B730-3584B83E18C4}" type="pres">
      <dgm:prSet presAssocID="{45E59E0B-E10A-49D3-87FD-1AD5C098F6D6}" presName="rootComposite" presStyleCnt="0"/>
      <dgm:spPr/>
    </dgm:pt>
    <dgm:pt modelId="{E43A7724-8897-4777-9B47-2154E2B957E0}" type="pres">
      <dgm:prSet presAssocID="{45E59E0B-E10A-49D3-87FD-1AD5C098F6D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273B39-EFE4-407E-BC1E-4BDC6D25C516}" type="pres">
      <dgm:prSet presAssocID="{45E59E0B-E10A-49D3-87FD-1AD5C098F6D6}" presName="rootConnector" presStyleLbl="node2" presStyleIdx="0" presStyleCnt="2"/>
      <dgm:spPr/>
      <dgm:t>
        <a:bodyPr/>
        <a:lstStyle/>
        <a:p>
          <a:endParaRPr lang="ru-RU"/>
        </a:p>
      </dgm:t>
    </dgm:pt>
    <dgm:pt modelId="{5AD0889B-EEA9-4A58-B863-7E873F0A2854}" type="pres">
      <dgm:prSet presAssocID="{45E59E0B-E10A-49D3-87FD-1AD5C098F6D6}" presName="hierChild4" presStyleCnt="0"/>
      <dgm:spPr/>
    </dgm:pt>
    <dgm:pt modelId="{D3702173-12D1-48C2-9AC7-C8ECF413F4E5}" type="pres">
      <dgm:prSet presAssocID="{45E59E0B-E10A-49D3-87FD-1AD5C098F6D6}" presName="hierChild5" presStyleCnt="0"/>
      <dgm:spPr/>
    </dgm:pt>
    <dgm:pt modelId="{B370AD92-04FC-4779-A680-4EE3B5F384DD}" type="pres">
      <dgm:prSet presAssocID="{1B0535DE-6C12-4DB3-BFB5-E77FEFF7396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8826B83-3141-4F5B-8A97-37BC1B526055}" type="pres">
      <dgm:prSet presAssocID="{E3885238-EEC4-45EA-B2C7-892E6E354F0C}" presName="hierRoot2" presStyleCnt="0">
        <dgm:presLayoutVars>
          <dgm:hierBranch val="init"/>
        </dgm:presLayoutVars>
      </dgm:prSet>
      <dgm:spPr/>
    </dgm:pt>
    <dgm:pt modelId="{7BB8BC33-B777-4560-8D1E-32FE676CFDEB}" type="pres">
      <dgm:prSet presAssocID="{E3885238-EEC4-45EA-B2C7-892E6E354F0C}" presName="rootComposite" presStyleCnt="0"/>
      <dgm:spPr/>
    </dgm:pt>
    <dgm:pt modelId="{7F467FEA-D203-45CC-B084-0FC04232240D}" type="pres">
      <dgm:prSet presAssocID="{E3885238-EEC4-45EA-B2C7-892E6E354F0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BDD7F8-5E11-4C7A-9291-5EE08D13F155}" type="pres">
      <dgm:prSet presAssocID="{E3885238-EEC4-45EA-B2C7-892E6E354F0C}" presName="rootConnector" presStyleLbl="node2" presStyleIdx="1" presStyleCnt="2"/>
      <dgm:spPr/>
      <dgm:t>
        <a:bodyPr/>
        <a:lstStyle/>
        <a:p>
          <a:endParaRPr lang="ru-RU"/>
        </a:p>
      </dgm:t>
    </dgm:pt>
    <dgm:pt modelId="{565D47F1-38DC-4D2B-92D6-9514BD8CEF51}" type="pres">
      <dgm:prSet presAssocID="{E3885238-EEC4-45EA-B2C7-892E6E354F0C}" presName="hierChild4" presStyleCnt="0"/>
      <dgm:spPr/>
    </dgm:pt>
    <dgm:pt modelId="{31F8A7A1-EB98-4248-BEDF-7309AE5E080A}" type="pres">
      <dgm:prSet presAssocID="{E3885238-EEC4-45EA-B2C7-892E6E354F0C}" presName="hierChild5" presStyleCnt="0"/>
      <dgm:spPr/>
    </dgm:pt>
    <dgm:pt modelId="{706D4B29-F2D1-417C-B291-906C9EDE2715}" type="pres">
      <dgm:prSet presAssocID="{6A1E904C-DB45-46EC-95BB-2684150B0C43}" presName="hierChild3" presStyleCnt="0"/>
      <dgm:spPr/>
    </dgm:pt>
  </dgm:ptLst>
  <dgm:cxnLst>
    <dgm:cxn modelId="{20A6958C-B3A0-4D6A-B67E-E167888426E0}" type="presOf" srcId="{45E59E0B-E10A-49D3-87FD-1AD5C098F6D6}" destId="{E43A7724-8897-4777-9B47-2154E2B957E0}" srcOrd="0" destOrd="0" presId="urn:microsoft.com/office/officeart/2005/8/layout/orgChart1"/>
    <dgm:cxn modelId="{B449655A-3B64-4D11-84DA-9588EF14393E}" type="presOf" srcId="{1B0535DE-6C12-4DB3-BFB5-E77FEFF73966}" destId="{B370AD92-04FC-4779-A680-4EE3B5F384DD}" srcOrd="0" destOrd="0" presId="urn:microsoft.com/office/officeart/2005/8/layout/orgChart1"/>
    <dgm:cxn modelId="{29673226-D226-4AD8-BFD0-F7171C47D23C}" srcId="{6A1E904C-DB45-46EC-95BB-2684150B0C43}" destId="{E3885238-EEC4-45EA-B2C7-892E6E354F0C}" srcOrd="1" destOrd="0" parTransId="{1B0535DE-6C12-4DB3-BFB5-E77FEFF73966}" sibTransId="{6DE5C356-83D4-49E0-A58A-6613770570D0}"/>
    <dgm:cxn modelId="{704EA749-EC2B-4E3B-BE29-E5EE87E37693}" type="presOf" srcId="{E3885238-EEC4-45EA-B2C7-892E6E354F0C}" destId="{7F467FEA-D203-45CC-B084-0FC04232240D}" srcOrd="0" destOrd="0" presId="urn:microsoft.com/office/officeart/2005/8/layout/orgChart1"/>
    <dgm:cxn modelId="{74EB809E-E8AB-4C76-8078-8141E79C5DF0}" type="presOf" srcId="{82A066BE-1B80-4C23-9DAA-61A980EC3F99}" destId="{5CC60C0C-FBFA-44EC-9C14-27CFA59E4526}" srcOrd="0" destOrd="0" presId="urn:microsoft.com/office/officeart/2005/8/layout/orgChart1"/>
    <dgm:cxn modelId="{190BFB9C-3ABC-4018-82F9-B055DA4F1260}" type="presOf" srcId="{E3885238-EEC4-45EA-B2C7-892E6E354F0C}" destId="{CBBDD7F8-5E11-4C7A-9291-5EE08D13F155}" srcOrd="1" destOrd="0" presId="urn:microsoft.com/office/officeart/2005/8/layout/orgChart1"/>
    <dgm:cxn modelId="{4238CD5D-2D3A-4174-893E-94D39C3008CC}" type="presOf" srcId="{6A1E904C-DB45-46EC-95BB-2684150B0C43}" destId="{F18EDC0E-37FA-4302-B872-C2DF9CC4E875}" srcOrd="1" destOrd="0" presId="urn:microsoft.com/office/officeart/2005/8/layout/orgChart1"/>
    <dgm:cxn modelId="{A53CE2A1-5713-4B24-B9A6-897CC5494A96}" type="presOf" srcId="{45E59E0B-E10A-49D3-87FD-1AD5C098F6D6}" destId="{71273B39-EFE4-407E-BC1E-4BDC6D25C516}" srcOrd="1" destOrd="0" presId="urn:microsoft.com/office/officeart/2005/8/layout/orgChart1"/>
    <dgm:cxn modelId="{5205B65A-9A14-4EBB-82CB-FB4FA68FC927}" type="presOf" srcId="{7B85CDB0-1C16-48A5-A115-D23A12BE0454}" destId="{35C0F7D9-1418-4D1B-B98B-14A0FE91EBF3}" srcOrd="0" destOrd="0" presId="urn:microsoft.com/office/officeart/2005/8/layout/orgChart1"/>
    <dgm:cxn modelId="{2E8DC710-F8FE-4EC8-9EA8-0D46B014F0CB}" srcId="{7B85CDB0-1C16-48A5-A115-D23A12BE0454}" destId="{6A1E904C-DB45-46EC-95BB-2684150B0C43}" srcOrd="0" destOrd="0" parTransId="{7B99960E-808F-4600-9964-63B9764D28D7}" sibTransId="{A1377D09-79D8-4984-8944-65A633FAE6EF}"/>
    <dgm:cxn modelId="{16041C99-CD8D-48FB-ADF9-E910096E3F7B}" type="presOf" srcId="{6A1E904C-DB45-46EC-95BB-2684150B0C43}" destId="{43CB62AE-648F-40E7-8F21-0ABB82B89C94}" srcOrd="0" destOrd="0" presId="urn:microsoft.com/office/officeart/2005/8/layout/orgChart1"/>
    <dgm:cxn modelId="{D161E885-AAFC-4EB8-B4CE-55C3496244D0}" srcId="{6A1E904C-DB45-46EC-95BB-2684150B0C43}" destId="{45E59E0B-E10A-49D3-87FD-1AD5C098F6D6}" srcOrd="0" destOrd="0" parTransId="{82A066BE-1B80-4C23-9DAA-61A980EC3F99}" sibTransId="{0E777DC8-ED0F-467D-9338-D4987D5303FD}"/>
    <dgm:cxn modelId="{51A3632F-D40B-4678-A628-77C59F1D19FE}" type="presParOf" srcId="{35C0F7D9-1418-4D1B-B98B-14A0FE91EBF3}" destId="{D8BDFAD1-B5EC-47A9-A334-4B60F52791D1}" srcOrd="0" destOrd="0" presId="urn:microsoft.com/office/officeart/2005/8/layout/orgChart1"/>
    <dgm:cxn modelId="{4C2A0524-E1CE-46DC-833C-2E173C48DA51}" type="presParOf" srcId="{D8BDFAD1-B5EC-47A9-A334-4B60F52791D1}" destId="{987AF3F5-7493-4DF2-A902-3298298E6BF1}" srcOrd="0" destOrd="0" presId="urn:microsoft.com/office/officeart/2005/8/layout/orgChart1"/>
    <dgm:cxn modelId="{EAC90ABF-B662-4425-A88F-F716D7381009}" type="presParOf" srcId="{987AF3F5-7493-4DF2-A902-3298298E6BF1}" destId="{43CB62AE-648F-40E7-8F21-0ABB82B89C94}" srcOrd="0" destOrd="0" presId="urn:microsoft.com/office/officeart/2005/8/layout/orgChart1"/>
    <dgm:cxn modelId="{B8898D2A-BFA3-418E-B2F2-0E52BFC0FC8E}" type="presParOf" srcId="{987AF3F5-7493-4DF2-A902-3298298E6BF1}" destId="{F18EDC0E-37FA-4302-B872-C2DF9CC4E875}" srcOrd="1" destOrd="0" presId="urn:microsoft.com/office/officeart/2005/8/layout/orgChart1"/>
    <dgm:cxn modelId="{44BCD692-1986-4C10-8E89-41A46186062C}" type="presParOf" srcId="{D8BDFAD1-B5EC-47A9-A334-4B60F52791D1}" destId="{9F4AB7D6-EA87-4395-B613-6B8EB1949B64}" srcOrd="1" destOrd="0" presId="urn:microsoft.com/office/officeart/2005/8/layout/orgChart1"/>
    <dgm:cxn modelId="{8FD51DDC-EDC6-45B7-B8D5-2C12B4A70F2F}" type="presParOf" srcId="{9F4AB7D6-EA87-4395-B613-6B8EB1949B64}" destId="{5CC60C0C-FBFA-44EC-9C14-27CFA59E4526}" srcOrd="0" destOrd="0" presId="urn:microsoft.com/office/officeart/2005/8/layout/orgChart1"/>
    <dgm:cxn modelId="{440D84AF-E521-4095-8DC3-1F780D937F28}" type="presParOf" srcId="{9F4AB7D6-EA87-4395-B613-6B8EB1949B64}" destId="{0A68CAC0-0C4F-49E4-B646-8C3D23508F49}" srcOrd="1" destOrd="0" presId="urn:microsoft.com/office/officeart/2005/8/layout/orgChart1"/>
    <dgm:cxn modelId="{5E449016-7685-4926-B544-C55D6933740D}" type="presParOf" srcId="{0A68CAC0-0C4F-49E4-B646-8C3D23508F49}" destId="{D485C777-0B6A-4C83-B730-3584B83E18C4}" srcOrd="0" destOrd="0" presId="urn:microsoft.com/office/officeart/2005/8/layout/orgChart1"/>
    <dgm:cxn modelId="{321C884D-1730-4C4F-8FBA-0AC4B046B08C}" type="presParOf" srcId="{D485C777-0B6A-4C83-B730-3584B83E18C4}" destId="{E43A7724-8897-4777-9B47-2154E2B957E0}" srcOrd="0" destOrd="0" presId="urn:microsoft.com/office/officeart/2005/8/layout/orgChart1"/>
    <dgm:cxn modelId="{9B7ACDA2-FEDD-4917-BEBE-D1871D742723}" type="presParOf" srcId="{D485C777-0B6A-4C83-B730-3584B83E18C4}" destId="{71273B39-EFE4-407E-BC1E-4BDC6D25C516}" srcOrd="1" destOrd="0" presId="urn:microsoft.com/office/officeart/2005/8/layout/orgChart1"/>
    <dgm:cxn modelId="{ADEDF6D0-F849-418F-B5C6-99A58FCD1FB9}" type="presParOf" srcId="{0A68CAC0-0C4F-49E4-B646-8C3D23508F49}" destId="{5AD0889B-EEA9-4A58-B863-7E873F0A2854}" srcOrd="1" destOrd="0" presId="urn:microsoft.com/office/officeart/2005/8/layout/orgChart1"/>
    <dgm:cxn modelId="{9C41E89B-D16F-470B-993A-A1D253F41CB5}" type="presParOf" srcId="{0A68CAC0-0C4F-49E4-B646-8C3D23508F49}" destId="{D3702173-12D1-48C2-9AC7-C8ECF413F4E5}" srcOrd="2" destOrd="0" presId="urn:microsoft.com/office/officeart/2005/8/layout/orgChart1"/>
    <dgm:cxn modelId="{F0E9DA7F-4509-468A-9553-6778911D54A9}" type="presParOf" srcId="{9F4AB7D6-EA87-4395-B613-6B8EB1949B64}" destId="{B370AD92-04FC-4779-A680-4EE3B5F384DD}" srcOrd="2" destOrd="0" presId="urn:microsoft.com/office/officeart/2005/8/layout/orgChart1"/>
    <dgm:cxn modelId="{D084773D-DC33-491F-BCC1-CB2DA97BF6A0}" type="presParOf" srcId="{9F4AB7D6-EA87-4395-B613-6B8EB1949B64}" destId="{F8826B83-3141-4F5B-8A97-37BC1B526055}" srcOrd="3" destOrd="0" presId="urn:microsoft.com/office/officeart/2005/8/layout/orgChart1"/>
    <dgm:cxn modelId="{B4EF080E-C5BF-4DE4-ABAE-5A16F2A2E664}" type="presParOf" srcId="{F8826B83-3141-4F5B-8A97-37BC1B526055}" destId="{7BB8BC33-B777-4560-8D1E-32FE676CFDEB}" srcOrd="0" destOrd="0" presId="urn:microsoft.com/office/officeart/2005/8/layout/orgChart1"/>
    <dgm:cxn modelId="{F28153AD-78AE-47C3-812B-6D44E0681323}" type="presParOf" srcId="{7BB8BC33-B777-4560-8D1E-32FE676CFDEB}" destId="{7F467FEA-D203-45CC-B084-0FC04232240D}" srcOrd="0" destOrd="0" presId="urn:microsoft.com/office/officeart/2005/8/layout/orgChart1"/>
    <dgm:cxn modelId="{754F7348-DA62-4E62-9859-6B3CE73D1738}" type="presParOf" srcId="{7BB8BC33-B777-4560-8D1E-32FE676CFDEB}" destId="{CBBDD7F8-5E11-4C7A-9291-5EE08D13F155}" srcOrd="1" destOrd="0" presId="urn:microsoft.com/office/officeart/2005/8/layout/orgChart1"/>
    <dgm:cxn modelId="{2B85F938-BEF4-46ED-A7C7-0FBCB2591ACA}" type="presParOf" srcId="{F8826B83-3141-4F5B-8A97-37BC1B526055}" destId="{565D47F1-38DC-4D2B-92D6-9514BD8CEF51}" srcOrd="1" destOrd="0" presId="urn:microsoft.com/office/officeart/2005/8/layout/orgChart1"/>
    <dgm:cxn modelId="{29120AD6-ED2D-4EEE-A2AB-B7EBB3D1FE3B}" type="presParOf" srcId="{F8826B83-3141-4F5B-8A97-37BC1B526055}" destId="{31F8A7A1-EB98-4248-BEDF-7309AE5E080A}" srcOrd="2" destOrd="0" presId="urn:microsoft.com/office/officeart/2005/8/layout/orgChart1"/>
    <dgm:cxn modelId="{65A6AF6F-8362-4360-B0F7-E4D23268A666}" type="presParOf" srcId="{D8BDFAD1-B5EC-47A9-A334-4B60F52791D1}" destId="{706D4B29-F2D1-417C-B291-906C9EDE271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85CDB0-1C16-48A5-A115-D23A12BE0454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A1E904C-DB45-46EC-95BB-2684150B0C43}">
      <dgm:prSet phldrT="[Текст]" custT="1"/>
      <dgm:spPr/>
      <dgm:t>
        <a:bodyPr/>
        <a:lstStyle/>
        <a:p>
          <a:r>
            <a:rPr lang="ru-RU" sz="3200" dirty="0" smtClean="0"/>
            <a:t>Формы рельефа</a:t>
          </a:r>
          <a:endParaRPr lang="ru-RU" sz="3200" dirty="0"/>
        </a:p>
      </dgm:t>
    </dgm:pt>
    <dgm:pt modelId="{7B99960E-808F-4600-9964-63B9764D28D7}" type="parTrans" cxnId="{2E8DC710-F8FE-4EC8-9EA8-0D46B014F0CB}">
      <dgm:prSet/>
      <dgm:spPr/>
      <dgm:t>
        <a:bodyPr/>
        <a:lstStyle/>
        <a:p>
          <a:endParaRPr lang="ru-RU" sz="1400"/>
        </a:p>
      </dgm:t>
    </dgm:pt>
    <dgm:pt modelId="{A1377D09-79D8-4984-8944-65A633FAE6EF}" type="sibTrans" cxnId="{2E8DC710-F8FE-4EC8-9EA8-0D46B014F0CB}">
      <dgm:prSet/>
      <dgm:spPr/>
      <dgm:t>
        <a:bodyPr/>
        <a:lstStyle/>
        <a:p>
          <a:endParaRPr lang="ru-RU" sz="1400"/>
        </a:p>
      </dgm:t>
    </dgm:pt>
    <dgm:pt modelId="{45E59E0B-E10A-49D3-87FD-1AD5C098F6D6}">
      <dgm:prSet phldrT="[Текст]" custT="1"/>
      <dgm:spPr/>
      <dgm:t>
        <a:bodyPr/>
        <a:lstStyle/>
        <a:p>
          <a:r>
            <a:rPr lang="ru-RU" sz="3200" dirty="0" smtClean="0"/>
            <a:t>Горы</a:t>
          </a:r>
        </a:p>
        <a:p>
          <a:endParaRPr lang="ru-RU" sz="2400" dirty="0" smtClean="0"/>
        </a:p>
        <a:p>
          <a:r>
            <a:rPr lang="ru-RU" sz="2800" dirty="0" smtClean="0"/>
            <a:t>Платформы</a:t>
          </a:r>
          <a:endParaRPr lang="ru-RU" sz="2800" dirty="0"/>
        </a:p>
      </dgm:t>
    </dgm:pt>
    <dgm:pt modelId="{82A066BE-1B80-4C23-9DAA-61A980EC3F99}" type="parTrans" cxnId="{D161E885-AAFC-4EB8-B4CE-55C3496244D0}">
      <dgm:prSet/>
      <dgm:spPr/>
      <dgm:t>
        <a:bodyPr/>
        <a:lstStyle/>
        <a:p>
          <a:endParaRPr lang="ru-RU" sz="1400"/>
        </a:p>
      </dgm:t>
    </dgm:pt>
    <dgm:pt modelId="{0E777DC8-ED0F-467D-9338-D4987D5303FD}" type="sibTrans" cxnId="{D161E885-AAFC-4EB8-B4CE-55C3496244D0}">
      <dgm:prSet/>
      <dgm:spPr/>
      <dgm:t>
        <a:bodyPr/>
        <a:lstStyle/>
        <a:p>
          <a:endParaRPr lang="ru-RU" sz="1400"/>
        </a:p>
      </dgm:t>
    </dgm:pt>
    <dgm:pt modelId="{E3885238-EEC4-45EA-B2C7-892E6E354F0C}">
      <dgm:prSet phldrT="[Текст]" custT="1"/>
      <dgm:spPr/>
      <dgm:t>
        <a:bodyPr/>
        <a:lstStyle/>
        <a:p>
          <a:r>
            <a:rPr lang="ru-RU" sz="3200" dirty="0" smtClean="0"/>
            <a:t>Равнины</a:t>
          </a:r>
        </a:p>
        <a:p>
          <a:endParaRPr lang="ru-RU" sz="2400" dirty="0" smtClean="0"/>
        </a:p>
        <a:p>
          <a:r>
            <a:rPr lang="ru-RU" sz="2800" dirty="0" smtClean="0"/>
            <a:t>Области складчатости</a:t>
          </a:r>
          <a:endParaRPr lang="ru-RU" sz="2800" dirty="0"/>
        </a:p>
      </dgm:t>
    </dgm:pt>
    <dgm:pt modelId="{1B0535DE-6C12-4DB3-BFB5-E77FEFF73966}" type="parTrans" cxnId="{29673226-D226-4AD8-BFD0-F7171C47D23C}">
      <dgm:prSet/>
      <dgm:spPr/>
      <dgm:t>
        <a:bodyPr/>
        <a:lstStyle/>
        <a:p>
          <a:endParaRPr lang="ru-RU" sz="1400"/>
        </a:p>
      </dgm:t>
    </dgm:pt>
    <dgm:pt modelId="{6DE5C356-83D4-49E0-A58A-6613770570D0}" type="sibTrans" cxnId="{29673226-D226-4AD8-BFD0-F7171C47D23C}">
      <dgm:prSet/>
      <dgm:spPr/>
      <dgm:t>
        <a:bodyPr/>
        <a:lstStyle/>
        <a:p>
          <a:endParaRPr lang="ru-RU" sz="1400"/>
        </a:p>
      </dgm:t>
    </dgm:pt>
    <dgm:pt modelId="{35C0F7D9-1418-4D1B-B98B-14A0FE91EBF3}" type="pres">
      <dgm:prSet presAssocID="{7B85CDB0-1C16-48A5-A115-D23A12BE04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8BDFAD1-B5EC-47A9-A334-4B60F52791D1}" type="pres">
      <dgm:prSet presAssocID="{6A1E904C-DB45-46EC-95BB-2684150B0C43}" presName="hierRoot1" presStyleCnt="0">
        <dgm:presLayoutVars>
          <dgm:hierBranch val="init"/>
        </dgm:presLayoutVars>
      </dgm:prSet>
      <dgm:spPr/>
    </dgm:pt>
    <dgm:pt modelId="{987AF3F5-7493-4DF2-A902-3298298E6BF1}" type="pres">
      <dgm:prSet presAssocID="{6A1E904C-DB45-46EC-95BB-2684150B0C43}" presName="rootComposite1" presStyleCnt="0"/>
      <dgm:spPr/>
    </dgm:pt>
    <dgm:pt modelId="{43CB62AE-648F-40E7-8F21-0ABB82B89C94}" type="pres">
      <dgm:prSet presAssocID="{6A1E904C-DB45-46EC-95BB-2684150B0C43}" presName="rootText1" presStyleLbl="node0" presStyleIdx="0" presStyleCnt="1" custScaleX="221000" custScaleY="37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8EDC0E-37FA-4302-B872-C2DF9CC4E875}" type="pres">
      <dgm:prSet presAssocID="{6A1E904C-DB45-46EC-95BB-2684150B0C4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F4AB7D6-EA87-4395-B613-6B8EB1949B64}" type="pres">
      <dgm:prSet presAssocID="{6A1E904C-DB45-46EC-95BB-2684150B0C43}" presName="hierChild2" presStyleCnt="0"/>
      <dgm:spPr/>
    </dgm:pt>
    <dgm:pt modelId="{5CC60C0C-FBFA-44EC-9C14-27CFA59E4526}" type="pres">
      <dgm:prSet presAssocID="{82A066BE-1B80-4C23-9DAA-61A980EC3F9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A68CAC0-0C4F-49E4-B646-8C3D23508F49}" type="pres">
      <dgm:prSet presAssocID="{45E59E0B-E10A-49D3-87FD-1AD5C098F6D6}" presName="hierRoot2" presStyleCnt="0">
        <dgm:presLayoutVars>
          <dgm:hierBranch val="init"/>
        </dgm:presLayoutVars>
      </dgm:prSet>
      <dgm:spPr/>
    </dgm:pt>
    <dgm:pt modelId="{D485C777-0B6A-4C83-B730-3584B83E18C4}" type="pres">
      <dgm:prSet presAssocID="{45E59E0B-E10A-49D3-87FD-1AD5C098F6D6}" presName="rootComposite" presStyleCnt="0"/>
      <dgm:spPr/>
    </dgm:pt>
    <dgm:pt modelId="{E43A7724-8897-4777-9B47-2154E2B957E0}" type="pres">
      <dgm:prSet presAssocID="{45E59E0B-E10A-49D3-87FD-1AD5C098F6D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273B39-EFE4-407E-BC1E-4BDC6D25C516}" type="pres">
      <dgm:prSet presAssocID="{45E59E0B-E10A-49D3-87FD-1AD5C098F6D6}" presName="rootConnector" presStyleLbl="node2" presStyleIdx="0" presStyleCnt="2"/>
      <dgm:spPr/>
      <dgm:t>
        <a:bodyPr/>
        <a:lstStyle/>
        <a:p>
          <a:endParaRPr lang="ru-RU"/>
        </a:p>
      </dgm:t>
    </dgm:pt>
    <dgm:pt modelId="{5AD0889B-EEA9-4A58-B863-7E873F0A2854}" type="pres">
      <dgm:prSet presAssocID="{45E59E0B-E10A-49D3-87FD-1AD5C098F6D6}" presName="hierChild4" presStyleCnt="0"/>
      <dgm:spPr/>
    </dgm:pt>
    <dgm:pt modelId="{D3702173-12D1-48C2-9AC7-C8ECF413F4E5}" type="pres">
      <dgm:prSet presAssocID="{45E59E0B-E10A-49D3-87FD-1AD5C098F6D6}" presName="hierChild5" presStyleCnt="0"/>
      <dgm:spPr/>
    </dgm:pt>
    <dgm:pt modelId="{B370AD92-04FC-4779-A680-4EE3B5F384DD}" type="pres">
      <dgm:prSet presAssocID="{1B0535DE-6C12-4DB3-BFB5-E77FEFF7396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8826B83-3141-4F5B-8A97-37BC1B526055}" type="pres">
      <dgm:prSet presAssocID="{E3885238-EEC4-45EA-B2C7-892E6E354F0C}" presName="hierRoot2" presStyleCnt="0">
        <dgm:presLayoutVars>
          <dgm:hierBranch val="init"/>
        </dgm:presLayoutVars>
      </dgm:prSet>
      <dgm:spPr/>
    </dgm:pt>
    <dgm:pt modelId="{7BB8BC33-B777-4560-8D1E-32FE676CFDEB}" type="pres">
      <dgm:prSet presAssocID="{E3885238-EEC4-45EA-B2C7-892E6E354F0C}" presName="rootComposite" presStyleCnt="0"/>
      <dgm:spPr/>
    </dgm:pt>
    <dgm:pt modelId="{7F467FEA-D203-45CC-B084-0FC04232240D}" type="pres">
      <dgm:prSet presAssocID="{E3885238-EEC4-45EA-B2C7-892E6E354F0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BDD7F8-5E11-4C7A-9291-5EE08D13F155}" type="pres">
      <dgm:prSet presAssocID="{E3885238-EEC4-45EA-B2C7-892E6E354F0C}" presName="rootConnector" presStyleLbl="node2" presStyleIdx="1" presStyleCnt="2"/>
      <dgm:spPr/>
      <dgm:t>
        <a:bodyPr/>
        <a:lstStyle/>
        <a:p>
          <a:endParaRPr lang="ru-RU"/>
        </a:p>
      </dgm:t>
    </dgm:pt>
    <dgm:pt modelId="{565D47F1-38DC-4D2B-92D6-9514BD8CEF51}" type="pres">
      <dgm:prSet presAssocID="{E3885238-EEC4-45EA-B2C7-892E6E354F0C}" presName="hierChild4" presStyleCnt="0"/>
      <dgm:spPr/>
    </dgm:pt>
    <dgm:pt modelId="{31F8A7A1-EB98-4248-BEDF-7309AE5E080A}" type="pres">
      <dgm:prSet presAssocID="{E3885238-EEC4-45EA-B2C7-892E6E354F0C}" presName="hierChild5" presStyleCnt="0"/>
      <dgm:spPr/>
    </dgm:pt>
    <dgm:pt modelId="{706D4B29-F2D1-417C-B291-906C9EDE2715}" type="pres">
      <dgm:prSet presAssocID="{6A1E904C-DB45-46EC-95BB-2684150B0C43}" presName="hierChild3" presStyleCnt="0"/>
      <dgm:spPr/>
    </dgm:pt>
  </dgm:ptLst>
  <dgm:cxnLst>
    <dgm:cxn modelId="{1F056A4D-10D0-4074-9104-920B3CF9237C}" type="presOf" srcId="{7B85CDB0-1C16-48A5-A115-D23A12BE0454}" destId="{35C0F7D9-1418-4D1B-B98B-14A0FE91EBF3}" srcOrd="0" destOrd="0" presId="urn:microsoft.com/office/officeart/2005/8/layout/orgChart1"/>
    <dgm:cxn modelId="{F47577B5-6E13-4863-B390-D911E5B9B6A3}" type="presOf" srcId="{E3885238-EEC4-45EA-B2C7-892E6E354F0C}" destId="{7F467FEA-D203-45CC-B084-0FC04232240D}" srcOrd="0" destOrd="0" presId="urn:microsoft.com/office/officeart/2005/8/layout/orgChart1"/>
    <dgm:cxn modelId="{D4D3DE95-4CDC-4570-BF1D-90623CE9E246}" type="presOf" srcId="{45E59E0B-E10A-49D3-87FD-1AD5C098F6D6}" destId="{E43A7724-8897-4777-9B47-2154E2B957E0}" srcOrd="0" destOrd="0" presId="urn:microsoft.com/office/officeart/2005/8/layout/orgChart1"/>
    <dgm:cxn modelId="{A7ADFCC3-EE33-4C47-B8EB-C0030CAB262F}" type="presOf" srcId="{6A1E904C-DB45-46EC-95BB-2684150B0C43}" destId="{F18EDC0E-37FA-4302-B872-C2DF9CC4E875}" srcOrd="1" destOrd="0" presId="urn:microsoft.com/office/officeart/2005/8/layout/orgChart1"/>
    <dgm:cxn modelId="{29673226-D226-4AD8-BFD0-F7171C47D23C}" srcId="{6A1E904C-DB45-46EC-95BB-2684150B0C43}" destId="{E3885238-EEC4-45EA-B2C7-892E6E354F0C}" srcOrd="1" destOrd="0" parTransId="{1B0535DE-6C12-4DB3-BFB5-E77FEFF73966}" sibTransId="{6DE5C356-83D4-49E0-A58A-6613770570D0}"/>
    <dgm:cxn modelId="{CB138562-A32C-4665-8D18-C9831821BAA4}" type="presOf" srcId="{6A1E904C-DB45-46EC-95BB-2684150B0C43}" destId="{43CB62AE-648F-40E7-8F21-0ABB82B89C94}" srcOrd="0" destOrd="0" presId="urn:microsoft.com/office/officeart/2005/8/layout/orgChart1"/>
    <dgm:cxn modelId="{6713B7B1-E99F-4833-BCEC-B503A2FA9484}" type="presOf" srcId="{82A066BE-1B80-4C23-9DAA-61A980EC3F99}" destId="{5CC60C0C-FBFA-44EC-9C14-27CFA59E4526}" srcOrd="0" destOrd="0" presId="urn:microsoft.com/office/officeart/2005/8/layout/orgChart1"/>
    <dgm:cxn modelId="{FA34AB39-0B59-4778-8320-328796426B93}" type="presOf" srcId="{E3885238-EEC4-45EA-B2C7-892E6E354F0C}" destId="{CBBDD7F8-5E11-4C7A-9291-5EE08D13F155}" srcOrd="1" destOrd="0" presId="urn:microsoft.com/office/officeart/2005/8/layout/orgChart1"/>
    <dgm:cxn modelId="{703C0968-7527-47A1-8E00-CF40CCC41A98}" type="presOf" srcId="{45E59E0B-E10A-49D3-87FD-1AD5C098F6D6}" destId="{71273B39-EFE4-407E-BC1E-4BDC6D25C516}" srcOrd="1" destOrd="0" presId="urn:microsoft.com/office/officeart/2005/8/layout/orgChart1"/>
    <dgm:cxn modelId="{2E8DC710-F8FE-4EC8-9EA8-0D46B014F0CB}" srcId="{7B85CDB0-1C16-48A5-A115-D23A12BE0454}" destId="{6A1E904C-DB45-46EC-95BB-2684150B0C43}" srcOrd="0" destOrd="0" parTransId="{7B99960E-808F-4600-9964-63B9764D28D7}" sibTransId="{A1377D09-79D8-4984-8944-65A633FAE6EF}"/>
    <dgm:cxn modelId="{0E15192D-356C-4E00-8ADD-77144143D979}" type="presOf" srcId="{1B0535DE-6C12-4DB3-BFB5-E77FEFF73966}" destId="{B370AD92-04FC-4779-A680-4EE3B5F384DD}" srcOrd="0" destOrd="0" presId="urn:microsoft.com/office/officeart/2005/8/layout/orgChart1"/>
    <dgm:cxn modelId="{D161E885-AAFC-4EB8-B4CE-55C3496244D0}" srcId="{6A1E904C-DB45-46EC-95BB-2684150B0C43}" destId="{45E59E0B-E10A-49D3-87FD-1AD5C098F6D6}" srcOrd="0" destOrd="0" parTransId="{82A066BE-1B80-4C23-9DAA-61A980EC3F99}" sibTransId="{0E777DC8-ED0F-467D-9338-D4987D5303FD}"/>
    <dgm:cxn modelId="{22A1A07A-361F-4571-8DDD-D9BA3D93B3F8}" type="presParOf" srcId="{35C0F7D9-1418-4D1B-B98B-14A0FE91EBF3}" destId="{D8BDFAD1-B5EC-47A9-A334-4B60F52791D1}" srcOrd="0" destOrd="0" presId="urn:microsoft.com/office/officeart/2005/8/layout/orgChart1"/>
    <dgm:cxn modelId="{9324C5B5-EB6D-4830-A91C-1AD140A8082F}" type="presParOf" srcId="{D8BDFAD1-B5EC-47A9-A334-4B60F52791D1}" destId="{987AF3F5-7493-4DF2-A902-3298298E6BF1}" srcOrd="0" destOrd="0" presId="urn:microsoft.com/office/officeart/2005/8/layout/orgChart1"/>
    <dgm:cxn modelId="{35095095-0C33-4813-BDBF-14099D021280}" type="presParOf" srcId="{987AF3F5-7493-4DF2-A902-3298298E6BF1}" destId="{43CB62AE-648F-40E7-8F21-0ABB82B89C94}" srcOrd="0" destOrd="0" presId="urn:microsoft.com/office/officeart/2005/8/layout/orgChart1"/>
    <dgm:cxn modelId="{E72EEF9E-3CA1-44F9-8CFC-06FD3E51A15A}" type="presParOf" srcId="{987AF3F5-7493-4DF2-A902-3298298E6BF1}" destId="{F18EDC0E-37FA-4302-B872-C2DF9CC4E875}" srcOrd="1" destOrd="0" presId="urn:microsoft.com/office/officeart/2005/8/layout/orgChart1"/>
    <dgm:cxn modelId="{369FE1E7-EF77-4630-AF9D-CE9095628765}" type="presParOf" srcId="{D8BDFAD1-B5EC-47A9-A334-4B60F52791D1}" destId="{9F4AB7D6-EA87-4395-B613-6B8EB1949B64}" srcOrd="1" destOrd="0" presId="urn:microsoft.com/office/officeart/2005/8/layout/orgChart1"/>
    <dgm:cxn modelId="{BC5337B8-F54A-42BF-97B7-D377C42CECCA}" type="presParOf" srcId="{9F4AB7D6-EA87-4395-B613-6B8EB1949B64}" destId="{5CC60C0C-FBFA-44EC-9C14-27CFA59E4526}" srcOrd="0" destOrd="0" presId="urn:microsoft.com/office/officeart/2005/8/layout/orgChart1"/>
    <dgm:cxn modelId="{66FE5C54-9A46-42B7-B2AF-6E34F9409B00}" type="presParOf" srcId="{9F4AB7D6-EA87-4395-B613-6B8EB1949B64}" destId="{0A68CAC0-0C4F-49E4-B646-8C3D23508F49}" srcOrd="1" destOrd="0" presId="urn:microsoft.com/office/officeart/2005/8/layout/orgChart1"/>
    <dgm:cxn modelId="{8D9043CD-623D-40FE-9F8D-C765F7FB9E4B}" type="presParOf" srcId="{0A68CAC0-0C4F-49E4-B646-8C3D23508F49}" destId="{D485C777-0B6A-4C83-B730-3584B83E18C4}" srcOrd="0" destOrd="0" presId="urn:microsoft.com/office/officeart/2005/8/layout/orgChart1"/>
    <dgm:cxn modelId="{611268CA-CD31-409E-93BE-E30AEF0669A1}" type="presParOf" srcId="{D485C777-0B6A-4C83-B730-3584B83E18C4}" destId="{E43A7724-8897-4777-9B47-2154E2B957E0}" srcOrd="0" destOrd="0" presId="urn:microsoft.com/office/officeart/2005/8/layout/orgChart1"/>
    <dgm:cxn modelId="{EB6D490B-52AA-49B9-BF52-FF484A0D02EC}" type="presParOf" srcId="{D485C777-0B6A-4C83-B730-3584B83E18C4}" destId="{71273B39-EFE4-407E-BC1E-4BDC6D25C516}" srcOrd="1" destOrd="0" presId="urn:microsoft.com/office/officeart/2005/8/layout/orgChart1"/>
    <dgm:cxn modelId="{E866A93B-49B0-45C3-8315-768253D3B2D2}" type="presParOf" srcId="{0A68CAC0-0C4F-49E4-B646-8C3D23508F49}" destId="{5AD0889B-EEA9-4A58-B863-7E873F0A2854}" srcOrd="1" destOrd="0" presId="urn:microsoft.com/office/officeart/2005/8/layout/orgChart1"/>
    <dgm:cxn modelId="{7CA5D7E9-8D41-4612-9256-A12849DF3B73}" type="presParOf" srcId="{0A68CAC0-0C4F-49E4-B646-8C3D23508F49}" destId="{D3702173-12D1-48C2-9AC7-C8ECF413F4E5}" srcOrd="2" destOrd="0" presId="urn:microsoft.com/office/officeart/2005/8/layout/orgChart1"/>
    <dgm:cxn modelId="{1396E54F-983A-4E27-BABC-D6E35B645319}" type="presParOf" srcId="{9F4AB7D6-EA87-4395-B613-6B8EB1949B64}" destId="{B370AD92-04FC-4779-A680-4EE3B5F384DD}" srcOrd="2" destOrd="0" presId="urn:microsoft.com/office/officeart/2005/8/layout/orgChart1"/>
    <dgm:cxn modelId="{E84E8735-014E-429A-9F79-05FB1EC3D31D}" type="presParOf" srcId="{9F4AB7D6-EA87-4395-B613-6B8EB1949B64}" destId="{F8826B83-3141-4F5B-8A97-37BC1B526055}" srcOrd="3" destOrd="0" presId="urn:microsoft.com/office/officeart/2005/8/layout/orgChart1"/>
    <dgm:cxn modelId="{8E4A96AF-59E1-42E1-BA23-BE39DBBEEFA9}" type="presParOf" srcId="{F8826B83-3141-4F5B-8A97-37BC1B526055}" destId="{7BB8BC33-B777-4560-8D1E-32FE676CFDEB}" srcOrd="0" destOrd="0" presId="urn:microsoft.com/office/officeart/2005/8/layout/orgChart1"/>
    <dgm:cxn modelId="{FBE715E3-49F1-4220-92EE-755B53E3C31C}" type="presParOf" srcId="{7BB8BC33-B777-4560-8D1E-32FE676CFDEB}" destId="{7F467FEA-D203-45CC-B084-0FC04232240D}" srcOrd="0" destOrd="0" presId="urn:microsoft.com/office/officeart/2005/8/layout/orgChart1"/>
    <dgm:cxn modelId="{57F17BFF-E7DC-41FD-9DE5-3CD406057FA5}" type="presParOf" srcId="{7BB8BC33-B777-4560-8D1E-32FE676CFDEB}" destId="{CBBDD7F8-5E11-4C7A-9291-5EE08D13F155}" srcOrd="1" destOrd="0" presId="urn:microsoft.com/office/officeart/2005/8/layout/orgChart1"/>
    <dgm:cxn modelId="{BF418B56-49CE-4C61-B825-D1DAEBB01E78}" type="presParOf" srcId="{F8826B83-3141-4F5B-8A97-37BC1B526055}" destId="{565D47F1-38DC-4D2B-92D6-9514BD8CEF51}" srcOrd="1" destOrd="0" presId="urn:microsoft.com/office/officeart/2005/8/layout/orgChart1"/>
    <dgm:cxn modelId="{358F07A6-05D9-4204-AE4A-F1887921D949}" type="presParOf" srcId="{F8826B83-3141-4F5B-8A97-37BC1B526055}" destId="{31F8A7A1-EB98-4248-BEDF-7309AE5E080A}" srcOrd="2" destOrd="0" presId="urn:microsoft.com/office/officeart/2005/8/layout/orgChart1"/>
    <dgm:cxn modelId="{AC2E67C8-FB1D-4898-8478-710E2E5C2971}" type="presParOf" srcId="{D8BDFAD1-B5EC-47A9-A334-4B60F52791D1}" destId="{706D4B29-F2D1-417C-B291-906C9EDE271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70AD92-04FC-4779-A680-4EE3B5F384DD}">
      <dsp:nvSpPr>
        <dsp:cNvPr id="0" name=""/>
        <dsp:cNvSpPr/>
      </dsp:nvSpPr>
      <dsp:spPr>
        <a:xfrm>
          <a:off x="4140460" y="1050098"/>
          <a:ext cx="2265855" cy="786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247"/>
              </a:lnTo>
              <a:lnTo>
                <a:pt x="2265855" y="393247"/>
              </a:lnTo>
              <a:lnTo>
                <a:pt x="2265855" y="7864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60C0C-FBFA-44EC-9C14-27CFA59E4526}">
      <dsp:nvSpPr>
        <dsp:cNvPr id="0" name=""/>
        <dsp:cNvSpPr/>
      </dsp:nvSpPr>
      <dsp:spPr>
        <a:xfrm>
          <a:off x="1874604" y="1050098"/>
          <a:ext cx="2265855" cy="786495"/>
        </a:xfrm>
        <a:custGeom>
          <a:avLst/>
          <a:gdLst/>
          <a:ahLst/>
          <a:cxnLst/>
          <a:rect l="0" t="0" r="0" b="0"/>
          <a:pathLst>
            <a:path>
              <a:moveTo>
                <a:pt x="2265855" y="0"/>
              </a:moveTo>
              <a:lnTo>
                <a:pt x="2265855" y="393247"/>
              </a:lnTo>
              <a:lnTo>
                <a:pt x="0" y="393247"/>
              </a:lnTo>
              <a:lnTo>
                <a:pt x="0" y="7864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B62AE-648F-40E7-8F21-0ABB82B89C94}">
      <dsp:nvSpPr>
        <dsp:cNvPr id="0" name=""/>
        <dsp:cNvSpPr/>
      </dsp:nvSpPr>
      <dsp:spPr>
        <a:xfrm>
          <a:off x="1996" y="354798"/>
          <a:ext cx="8276927" cy="6952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Полезные ископаемые</a:t>
          </a:r>
          <a:endParaRPr lang="ru-RU" sz="3200" kern="1200" dirty="0"/>
        </a:p>
      </dsp:txBody>
      <dsp:txXfrm>
        <a:off x="1996" y="354798"/>
        <a:ext cx="8276927" cy="695299"/>
      </dsp:txXfrm>
    </dsp:sp>
    <dsp:sp modelId="{E43A7724-8897-4777-9B47-2154E2B957E0}">
      <dsp:nvSpPr>
        <dsp:cNvPr id="0" name=""/>
        <dsp:cNvSpPr/>
      </dsp:nvSpPr>
      <dsp:spPr>
        <a:xfrm>
          <a:off x="1996" y="1836593"/>
          <a:ext cx="3745215" cy="1872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Рудные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Магматические породы 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96" y="1836593"/>
        <a:ext cx="3745215" cy="1872607"/>
      </dsp:txXfrm>
    </dsp:sp>
    <dsp:sp modelId="{7F467FEA-D203-45CC-B084-0FC04232240D}">
      <dsp:nvSpPr>
        <dsp:cNvPr id="0" name=""/>
        <dsp:cNvSpPr/>
      </dsp:nvSpPr>
      <dsp:spPr>
        <a:xfrm>
          <a:off x="4533707" y="1836593"/>
          <a:ext cx="3745215" cy="1872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Нерудные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Осадочные породы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33707" y="1836593"/>
        <a:ext cx="3745215" cy="18726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70AD92-04FC-4779-A680-4EE3B5F384DD}">
      <dsp:nvSpPr>
        <dsp:cNvPr id="0" name=""/>
        <dsp:cNvSpPr/>
      </dsp:nvSpPr>
      <dsp:spPr>
        <a:xfrm>
          <a:off x="4140460" y="1050098"/>
          <a:ext cx="2265855" cy="786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247"/>
              </a:lnTo>
              <a:lnTo>
                <a:pt x="2265855" y="393247"/>
              </a:lnTo>
              <a:lnTo>
                <a:pt x="2265855" y="7864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60C0C-FBFA-44EC-9C14-27CFA59E4526}">
      <dsp:nvSpPr>
        <dsp:cNvPr id="0" name=""/>
        <dsp:cNvSpPr/>
      </dsp:nvSpPr>
      <dsp:spPr>
        <a:xfrm>
          <a:off x="1874604" y="1050098"/>
          <a:ext cx="2265855" cy="786495"/>
        </a:xfrm>
        <a:custGeom>
          <a:avLst/>
          <a:gdLst/>
          <a:ahLst/>
          <a:cxnLst/>
          <a:rect l="0" t="0" r="0" b="0"/>
          <a:pathLst>
            <a:path>
              <a:moveTo>
                <a:pt x="2265855" y="0"/>
              </a:moveTo>
              <a:lnTo>
                <a:pt x="2265855" y="393247"/>
              </a:lnTo>
              <a:lnTo>
                <a:pt x="0" y="393247"/>
              </a:lnTo>
              <a:lnTo>
                <a:pt x="0" y="7864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B62AE-648F-40E7-8F21-0ABB82B89C94}">
      <dsp:nvSpPr>
        <dsp:cNvPr id="0" name=""/>
        <dsp:cNvSpPr/>
      </dsp:nvSpPr>
      <dsp:spPr>
        <a:xfrm>
          <a:off x="1996" y="354798"/>
          <a:ext cx="8276927" cy="6952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Формы рельефа</a:t>
          </a:r>
          <a:endParaRPr lang="ru-RU" sz="3200" kern="1200" dirty="0"/>
        </a:p>
      </dsp:txBody>
      <dsp:txXfrm>
        <a:off x="1996" y="354798"/>
        <a:ext cx="8276927" cy="695299"/>
      </dsp:txXfrm>
    </dsp:sp>
    <dsp:sp modelId="{E43A7724-8897-4777-9B47-2154E2B957E0}">
      <dsp:nvSpPr>
        <dsp:cNvPr id="0" name=""/>
        <dsp:cNvSpPr/>
      </dsp:nvSpPr>
      <dsp:spPr>
        <a:xfrm>
          <a:off x="1996" y="1836593"/>
          <a:ext cx="3745215" cy="1872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Горы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Платформы</a:t>
          </a:r>
          <a:endParaRPr lang="ru-RU" sz="2800" kern="1200" dirty="0"/>
        </a:p>
      </dsp:txBody>
      <dsp:txXfrm>
        <a:off x="1996" y="1836593"/>
        <a:ext cx="3745215" cy="1872607"/>
      </dsp:txXfrm>
    </dsp:sp>
    <dsp:sp modelId="{7F467FEA-D203-45CC-B084-0FC04232240D}">
      <dsp:nvSpPr>
        <dsp:cNvPr id="0" name=""/>
        <dsp:cNvSpPr/>
      </dsp:nvSpPr>
      <dsp:spPr>
        <a:xfrm>
          <a:off x="4533707" y="1836593"/>
          <a:ext cx="3745215" cy="1872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Равнины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Области складчатости</a:t>
          </a:r>
          <a:endParaRPr lang="ru-RU" sz="2800" kern="1200" dirty="0"/>
        </a:p>
      </dsp:txBody>
      <dsp:txXfrm>
        <a:off x="4533707" y="1836593"/>
        <a:ext cx="3745215" cy="1872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2798D-04CA-4D68-B5A3-4C90816872D4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86C86-6794-49E1-8C78-AF7BBFD97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9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08EB-DFBC-459B-A619-C7BA4535B3DB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2.xml"/><Relationship Id="rId10" Type="http://schemas.openxmlformats.org/officeDocument/2006/relationships/image" Target="../media/image3.png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500858"/>
          </a:xfrm>
          <a:prstGeom prst="roundRect">
            <a:avLst>
              <a:gd name="adj" fmla="val 1467"/>
            </a:avLst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7715272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Ресурсы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607220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учитель географии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</a:rPr>
              <a:t>Безногова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 О.Н. 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МОУ «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</a:rPr>
              <a:t>Приваленская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 СОШ »  Омской области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14291"/>
            <a:ext cx="86439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Практикум  по теме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«Геологическое строение, рельеф, полезные ископаемые »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1340768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Используя карты атласа дайте характеристику </a:t>
            </a:r>
          </a:p>
          <a:p>
            <a:pPr algn="ctr"/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Восточно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– Европейской равнины по плану: 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39552" y="2852936"/>
          <a:ext cx="8208912" cy="289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4752528"/>
              </a:tblGrid>
              <a:tr h="255185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</a:tr>
              <a:tr h="255185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Географическое</a:t>
                      </a:r>
                      <a:r>
                        <a:rPr lang="ru-RU" baseline="0" dirty="0" smtClean="0"/>
                        <a:t> положение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5185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4" action="ppaction://hlinksldjump"/>
                        </a:rPr>
                        <a:t>Тектоническая структура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5185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Горные</a:t>
                      </a:r>
                      <a:r>
                        <a:rPr lang="ru-RU" baseline="0" dirty="0" smtClean="0"/>
                        <a:t> породы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2548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8668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5" action="ppaction://hlinksldjump"/>
                        </a:rPr>
                        <a:t>Полезные ископаемые. Их размещение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51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6500858"/>
          </a:xfrm>
          <a:prstGeom prst="roundRect">
            <a:avLst>
              <a:gd name="adj" fmla="val 1467"/>
            </a:avLst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7715272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Ресурсы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14291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Практикум  по теме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«Геологическое строение, рельеф, полезные ископаемые»</a:t>
            </a:r>
            <a:endParaRPr lang="ru-RU" sz="2400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23528" y="1124744"/>
          <a:ext cx="849694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780"/>
                <a:gridCol w="5739164"/>
              </a:tblGrid>
              <a:tr h="350889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</a:tr>
              <a:tr h="350889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Географическое</a:t>
                      </a:r>
                      <a:r>
                        <a:rPr lang="ru-RU" baseline="0" dirty="0" smtClean="0"/>
                        <a:t> положение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западе России</a:t>
                      </a:r>
                      <a:endParaRPr lang="ru-RU" dirty="0"/>
                    </a:p>
                  </a:txBody>
                  <a:tcPr/>
                </a:tc>
              </a:tr>
              <a:tr h="350889">
                <a:tc>
                  <a:txBody>
                    <a:bodyPr/>
                    <a:lstStyle/>
                    <a:p>
                      <a:r>
                        <a:rPr lang="ru-RU" dirty="0" smtClean="0"/>
                        <a:t>Тектоническая структура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Древняя</a:t>
                      </a:r>
                      <a:r>
                        <a:rPr lang="ru-RU" baseline="0" dirty="0" smtClean="0"/>
                        <a:t> платформа, возраст фундамента </a:t>
                      </a:r>
                      <a:r>
                        <a:rPr lang="en-US" baseline="0" dirty="0" smtClean="0"/>
                        <a:t>AR </a:t>
                      </a:r>
                      <a:r>
                        <a:rPr lang="ru-RU" baseline="0" dirty="0" smtClean="0"/>
                        <a:t>и </a:t>
                      </a:r>
                      <a:r>
                        <a:rPr lang="en-US" baseline="0" dirty="0" smtClean="0"/>
                        <a:t>PR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50889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Горные</a:t>
                      </a:r>
                      <a:r>
                        <a:rPr lang="ru-RU" baseline="0" dirty="0" smtClean="0"/>
                        <a:t> породы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Преобладают породы осадочного происхождения от </a:t>
                      </a:r>
                      <a:r>
                        <a:rPr lang="en-US" dirty="0" smtClean="0"/>
                        <a:t>D -</a:t>
                      </a:r>
                      <a:r>
                        <a:rPr lang="ru-RU" dirty="0" smtClean="0"/>
                        <a:t>девонского возраста  на </a:t>
                      </a:r>
                      <a:r>
                        <a:rPr lang="ru-RU" dirty="0" err="1" smtClean="0"/>
                        <a:t>северо</a:t>
                      </a:r>
                      <a:r>
                        <a:rPr lang="ru-RU" dirty="0" smtClean="0"/>
                        <a:t> – западе, до </a:t>
                      </a:r>
                      <a:r>
                        <a:rPr lang="en-US" dirty="0" smtClean="0"/>
                        <a:t>N - </a:t>
                      </a:r>
                      <a:r>
                        <a:rPr lang="ru-RU" dirty="0" smtClean="0"/>
                        <a:t>неогенового</a:t>
                      </a:r>
                      <a:r>
                        <a:rPr lang="ru-RU" baseline="0" dirty="0" smtClean="0"/>
                        <a:t> на юге. </a:t>
                      </a:r>
                      <a:r>
                        <a:rPr lang="ru-RU" dirty="0" smtClean="0"/>
                        <a:t>Магматические  </a:t>
                      </a:r>
                      <a:r>
                        <a:rPr lang="en-US" dirty="0" smtClean="0"/>
                        <a:t>PR </a:t>
                      </a:r>
                      <a:r>
                        <a:rPr lang="ru-RU" dirty="0" smtClean="0"/>
                        <a:t>- протерозойского  возраста</a:t>
                      </a:r>
                      <a:r>
                        <a:rPr lang="en-US" dirty="0" smtClean="0"/>
                        <a:t> </a:t>
                      </a:r>
                      <a:r>
                        <a:rPr lang="ru-RU" baseline="0" dirty="0" smtClean="0"/>
                        <a:t> н</a:t>
                      </a:r>
                      <a:r>
                        <a:rPr lang="ru-RU" dirty="0" smtClean="0"/>
                        <a:t>а </a:t>
                      </a:r>
                      <a:r>
                        <a:rPr lang="ru-RU" dirty="0" err="1" smtClean="0"/>
                        <a:t>северо</a:t>
                      </a:r>
                      <a:r>
                        <a:rPr lang="ru-RU" dirty="0" smtClean="0"/>
                        <a:t> – западе</a:t>
                      </a:r>
                      <a:r>
                        <a:rPr lang="ru-RU" baseline="0" dirty="0" smtClean="0"/>
                        <a:t> в пределах щита. </a:t>
                      </a:r>
                      <a:endParaRPr lang="ru-RU" dirty="0"/>
                    </a:p>
                  </a:txBody>
                  <a:tcPr/>
                </a:tc>
              </a:tr>
              <a:tr h="605644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Преобладают до 200 м – низменности и от 200 до 500 м – возвышенности.</a:t>
                      </a:r>
                      <a:endParaRPr lang="ru-RU" dirty="0"/>
                    </a:p>
                  </a:txBody>
                  <a:tcPr/>
                </a:tc>
              </a:tr>
              <a:tr h="1384328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Полезные ископаемые. Их размещение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Преобладают горючие </a:t>
                      </a:r>
                      <a:r>
                        <a:rPr lang="ru-RU" baseline="0" dirty="0" smtClean="0"/>
                        <a:t> - нефть, газ, уголь,  в толщах осадочных пород.  </a:t>
                      </a:r>
                      <a:r>
                        <a:rPr lang="ru-RU" dirty="0" smtClean="0"/>
                        <a:t>Рудные - железные  и медно-никелевые на </a:t>
                      </a:r>
                      <a:r>
                        <a:rPr lang="ru-RU" dirty="0" err="1" smtClean="0"/>
                        <a:t>северо</a:t>
                      </a:r>
                      <a:r>
                        <a:rPr lang="ru-RU" dirty="0" smtClean="0"/>
                        <a:t> – западе</a:t>
                      </a:r>
                      <a:r>
                        <a:rPr lang="ru-RU" baseline="0" dirty="0" smtClean="0"/>
                        <a:t> в пределах щита и железные руды на юго-западе в пределах массива – выхода магматических пород.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14282" y="142852"/>
            <a:ext cx="8715436" cy="6500858"/>
          </a:xfrm>
          <a:prstGeom prst="roundRect">
            <a:avLst>
              <a:gd name="adj" fmla="val 1467"/>
            </a:avLst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7715272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Назад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467544" y="332656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Стрелка вверх 16"/>
          <p:cNvSpPr/>
          <p:nvPr/>
        </p:nvSpPr>
        <p:spPr>
          <a:xfrm>
            <a:off x="1691680" y="2996952"/>
            <a:ext cx="1296144" cy="28803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6156176" y="2924944"/>
            <a:ext cx="1296144" cy="28803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568" y="4293096"/>
            <a:ext cx="35909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4365104"/>
            <a:ext cx="3581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9" cstate="print"/>
          <a:srcRect l="59925" t="52743" r="5985" b="3642"/>
          <a:stretch>
            <a:fillRect/>
          </a:stretch>
        </p:blipFill>
        <p:spPr bwMode="auto">
          <a:xfrm>
            <a:off x="1835696" y="6021288"/>
            <a:ext cx="87609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0" cstate="print"/>
          <a:srcRect l="15851" t="45686" r="58011" b="28600"/>
          <a:stretch>
            <a:fillRect/>
          </a:stretch>
        </p:blipFill>
        <p:spPr bwMode="auto">
          <a:xfrm>
            <a:off x="4572000" y="6021288"/>
            <a:ext cx="9361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2771800" y="6021288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- магматические 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580112" y="602128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- осадочные</a:t>
            </a:r>
          </a:p>
          <a:p>
            <a:endParaRPr lang="ru-RU" dirty="0"/>
          </a:p>
        </p:txBody>
      </p:sp>
      <p:pic>
        <p:nvPicPr>
          <p:cNvPr id="29" name="Picture 2" descr="C:\Documents and Settings\User\Мои документы\Мои рисунки\иконки\ico_tex.pn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83568" y="836712"/>
            <a:ext cx="432048" cy="442335"/>
          </a:xfrm>
          <a:prstGeom prst="rect">
            <a:avLst/>
          </a:prstGeom>
          <a:noFill/>
        </p:spPr>
      </p:pic>
      <p:sp>
        <p:nvSpPr>
          <p:cNvPr id="30" name="Равнобедренный треугольник 29"/>
          <p:cNvSpPr/>
          <p:nvPr/>
        </p:nvSpPr>
        <p:spPr>
          <a:xfrm>
            <a:off x="5364088" y="4869160"/>
            <a:ext cx="216024" cy="43204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5076056" y="4869160"/>
            <a:ext cx="216024" cy="432048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724128" y="5013176"/>
            <a:ext cx="216024" cy="216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7164288" y="4869160"/>
            <a:ext cx="432048" cy="2880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>
            <a:off x="3563888" y="4941168"/>
            <a:ext cx="432048" cy="2880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987824" y="5013176"/>
            <a:ext cx="504056" cy="216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5536" y="1412776"/>
            <a:ext cx="8352928" cy="1440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Размещение полезных ископаемых зависит от горных пород. В магматических размещаются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–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рудные</a:t>
            </a:r>
            <a:r>
              <a:rPr lang="ru-RU" sz="2800" dirty="0" smtClean="0">
                <a:solidFill>
                  <a:schemeClr val="tx1"/>
                </a:solidFill>
              </a:rPr>
              <a:t>, а в осадочных  –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нерудные.  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14282" y="142852"/>
            <a:ext cx="8715436" cy="6500858"/>
          </a:xfrm>
          <a:prstGeom prst="roundRect">
            <a:avLst>
              <a:gd name="adj" fmla="val 1467"/>
            </a:avLst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7715272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Назад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467544" y="332656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Стрелка вверх 16"/>
          <p:cNvSpPr/>
          <p:nvPr/>
        </p:nvSpPr>
        <p:spPr>
          <a:xfrm>
            <a:off x="1691680" y="2996952"/>
            <a:ext cx="1296144" cy="28803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6156176" y="2924944"/>
            <a:ext cx="1296144" cy="28803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4048" y="4221088"/>
            <a:ext cx="3662933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544" y="4149080"/>
            <a:ext cx="3744416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9" cstate="print"/>
          <a:srcRect l="59925" t="52743" r="5985" b="3642"/>
          <a:stretch>
            <a:fillRect/>
          </a:stretch>
        </p:blipFill>
        <p:spPr bwMode="auto">
          <a:xfrm>
            <a:off x="1835696" y="6021288"/>
            <a:ext cx="87609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0" cstate="print"/>
          <a:srcRect l="15851" t="45686" r="58011" b="28600"/>
          <a:stretch>
            <a:fillRect/>
          </a:stretch>
        </p:blipFill>
        <p:spPr bwMode="auto">
          <a:xfrm>
            <a:off x="4572000" y="6021288"/>
            <a:ext cx="9361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2771800" y="6021288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- магматические </a:t>
            </a:r>
          </a:p>
          <a:p>
            <a:pPr lvl="0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580112" y="602128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- осадочные</a:t>
            </a:r>
          </a:p>
          <a:p>
            <a:endParaRPr lang="ru-RU" dirty="0"/>
          </a:p>
        </p:txBody>
      </p:sp>
      <p:pic>
        <p:nvPicPr>
          <p:cNvPr id="14" name="Picture 2" descr="C:\Documents and Settings\User\Мои документы\Мои рисунки\иконки\ico_tex.pn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83568" y="836712"/>
            <a:ext cx="432048" cy="442335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395536" y="1412776"/>
            <a:ext cx="8352928" cy="1440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Размещение  рельефа зависит от тектонического строения. На платформах размещаются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равнины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в областях складчатости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горы.  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42852"/>
            <a:ext cx="8715436" cy="6500858"/>
          </a:xfrm>
          <a:prstGeom prst="roundRect">
            <a:avLst>
              <a:gd name="adj" fmla="val 1467"/>
            </a:avLst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Используемы ресурсы </a:t>
            </a:r>
            <a:endParaRPr lang="ru-RU" sz="28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241</Words>
  <Application>Microsoft Office PowerPoint</Application>
  <PresentationFormat>Экран (4:3)</PresentationFormat>
  <Paragraphs>65</Paragraphs>
  <Slides>5</Slides>
  <Notes>4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Используемы ресурсы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ГП_Практикум</dc:title>
  <dc:subject>Природа России</dc:subject>
  <dc:creator>Шапель Л.Н.</dc:creator>
  <cp:lastModifiedBy>olga</cp:lastModifiedBy>
  <cp:revision>107</cp:revision>
  <dcterms:created xsi:type="dcterms:W3CDTF">2010-06-30T16:45:36Z</dcterms:created>
  <dcterms:modified xsi:type="dcterms:W3CDTF">2010-12-19T15:21:54Z</dcterms:modified>
</cp:coreProperties>
</file>