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DA"/>
    <a:srgbClr val="487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0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715272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Ответ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291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Тест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«Особенности рельефа России»</a:t>
            </a:r>
            <a:endParaRPr lang="ru-RU" sz="28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395536" y="1285860"/>
            <a:ext cx="8391306" cy="3514669"/>
            <a:chOff x="395536" y="1214422"/>
            <a:chExt cx="8391306" cy="2868267"/>
          </a:xfrm>
        </p:grpSpPr>
        <p:sp>
          <p:nvSpPr>
            <p:cNvPr id="19" name="TextBox 18"/>
            <p:cNvSpPr txBox="1"/>
            <p:nvPr/>
          </p:nvSpPr>
          <p:spPr>
            <a:xfrm>
              <a:off x="428596" y="1214422"/>
              <a:ext cx="8358246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ru-RU" dirty="0" smtClean="0"/>
                <a:t>Общий уклон территории России:</a:t>
              </a:r>
            </a:p>
            <a:p>
              <a:pPr marL="800100" lvl="1" indent="-342900"/>
              <a:r>
                <a:rPr lang="ru-RU" dirty="0" smtClean="0"/>
                <a:t>А.  К югу        Б.  К центру        В.  К северу         Г. К востоку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1857364"/>
              <a:ext cx="8358246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ru-RU" dirty="0" smtClean="0"/>
                <a:t>Высшая точка России – это гора:</a:t>
              </a:r>
            </a:p>
            <a:p>
              <a:pPr marL="800100" lvl="1" indent="-342900"/>
              <a:r>
                <a:rPr lang="ru-RU" dirty="0" smtClean="0"/>
                <a:t>А.  Ключевская Сопка       Б. Белуха       В. Казбек       Г. Эльбрус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8596" y="2500306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ru-RU" dirty="0" smtClean="0"/>
                <a:t>Самые древние горы России:</a:t>
              </a:r>
            </a:p>
            <a:p>
              <a:pPr marL="800100" lvl="1" indent="-342900"/>
              <a:r>
                <a:rPr lang="ru-RU" dirty="0" smtClean="0"/>
                <a:t>А.  Урал     Б.  Алтай       В. Хибины    Г. Сихотэ-Алинь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536" y="3027767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ru-RU" dirty="0" smtClean="0"/>
                <a:t>Уральские горы относятся к горам:</a:t>
              </a:r>
            </a:p>
            <a:p>
              <a:pPr marL="800100" lvl="1" indent="-342900"/>
              <a:r>
                <a:rPr lang="ru-RU" dirty="0" smtClean="0"/>
                <a:t>А.  Высоким       Б. Средним    В. </a:t>
              </a:r>
              <a:r>
                <a:rPr lang="ru-RU" smtClean="0"/>
                <a:t>Низким </a:t>
              </a:r>
              <a:r>
                <a:rPr lang="ru-RU" smtClean="0"/>
                <a:t>  Г</a:t>
              </a:r>
              <a:r>
                <a:rPr lang="ru-RU" dirty="0" smtClean="0"/>
                <a:t>. </a:t>
              </a:r>
              <a:r>
                <a:rPr lang="ru-RU" dirty="0"/>
                <a:t>В</a:t>
              </a:r>
              <a:r>
                <a:rPr lang="ru-RU" dirty="0" smtClean="0"/>
                <a:t>ысочайшим</a:t>
              </a:r>
              <a:endParaRPr lang="ru-RU" dirty="0" smtClean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3555228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ru-RU" dirty="0" smtClean="0"/>
                <a:t>Самые  молодые  горы России: </a:t>
              </a:r>
            </a:p>
            <a:p>
              <a:pPr marL="800100" lvl="1" indent="-342900"/>
              <a:r>
                <a:rPr lang="ru-RU" dirty="0" smtClean="0"/>
                <a:t>А.   Алтай         Б. Саяны          В. Урал           Г. Кавказ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291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Тест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«Особенности рельефа России»</a:t>
            </a:r>
            <a:endParaRPr lang="ru-RU" sz="2800" dirty="0"/>
          </a:p>
        </p:txBody>
      </p:sp>
      <p:grpSp>
        <p:nvGrpSpPr>
          <p:cNvPr id="2" name="Группа 16"/>
          <p:cNvGrpSpPr/>
          <p:nvPr/>
        </p:nvGrpSpPr>
        <p:grpSpPr>
          <a:xfrm>
            <a:off x="428596" y="1285860"/>
            <a:ext cx="8417301" cy="3690441"/>
            <a:chOff x="428596" y="1214422"/>
            <a:chExt cx="8417301" cy="3011712"/>
          </a:xfrm>
        </p:grpSpPr>
        <p:sp>
          <p:nvSpPr>
            <p:cNvPr id="19" name="TextBox 18"/>
            <p:cNvSpPr txBox="1"/>
            <p:nvPr/>
          </p:nvSpPr>
          <p:spPr>
            <a:xfrm>
              <a:off x="428596" y="1214422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ru-RU" dirty="0" smtClean="0"/>
                <a:t>Общий уклон территории России:</a:t>
              </a:r>
            </a:p>
            <a:p>
              <a:pPr marL="800100" lvl="1" indent="-342900"/>
              <a:r>
                <a:rPr lang="ru-RU" dirty="0" smtClean="0"/>
                <a:t>А.  К югу        Б.  К центру        </a:t>
              </a:r>
              <a:r>
                <a:rPr lang="ru-RU" b="1" dirty="0" smtClean="0">
                  <a:solidFill>
                    <a:srgbClr val="C00000"/>
                  </a:solidFill>
                </a:rPr>
                <a:t>В.  К северу         </a:t>
              </a:r>
              <a:r>
                <a:rPr lang="ru-RU" dirty="0" smtClean="0"/>
                <a:t>Г. К востоку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1756892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ru-RU" dirty="0" smtClean="0"/>
                <a:t>Высшая точка России – это гора:</a:t>
              </a:r>
            </a:p>
            <a:p>
              <a:pPr marL="800100" lvl="1" indent="-342900"/>
              <a:r>
                <a:rPr lang="ru-RU" dirty="0" smtClean="0"/>
                <a:t>А.  Ключевская Сопка       Б. Белуха       В. Казбек       </a:t>
              </a:r>
              <a:r>
                <a:rPr lang="ru-RU" b="1" dirty="0" smtClean="0">
                  <a:solidFill>
                    <a:srgbClr val="C00000"/>
                  </a:solidFill>
                </a:rPr>
                <a:t>Г. Эльбрус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7544" y="2313355"/>
              <a:ext cx="8358246" cy="7535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ru-RU" dirty="0" smtClean="0"/>
                <a:t>Самые древние горы России:</a:t>
              </a:r>
            </a:p>
            <a:p>
              <a:pPr marL="800100" lvl="1" indent="-342900"/>
              <a:r>
                <a:rPr lang="ru-RU" dirty="0" smtClean="0"/>
                <a:t>А.  Урал     Б.  Алтай  </a:t>
              </a:r>
              <a:r>
                <a:rPr lang="ru-RU" b="1" dirty="0" smtClean="0">
                  <a:solidFill>
                    <a:srgbClr val="FF0000"/>
                  </a:solidFill>
                </a:rPr>
                <a:t>     В. Хибины    </a:t>
              </a:r>
              <a:r>
                <a:rPr lang="ru-RU" dirty="0" smtClean="0"/>
                <a:t>Г. Сихотэ-Алинь</a:t>
              </a:r>
            </a:p>
            <a:p>
              <a:pPr marL="342900" indent="-342900"/>
              <a:endParaRPr lang="ru-RU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7544" y="3128362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ru-RU" dirty="0" smtClean="0"/>
                <a:t>Уральские горы относятся к горам:</a:t>
              </a:r>
            </a:p>
            <a:p>
              <a:pPr marL="800100" lvl="1" indent="-342900"/>
              <a:r>
                <a:rPr lang="ru-RU" dirty="0" smtClean="0"/>
                <a:t>А.  Высоким       </a:t>
              </a:r>
              <a:r>
                <a:rPr lang="ru-RU" b="1" dirty="0" smtClean="0">
                  <a:solidFill>
                    <a:srgbClr val="C00000"/>
                  </a:solidFill>
                </a:rPr>
                <a:t>Б. Средним    </a:t>
              </a:r>
              <a:r>
                <a:rPr lang="ru-RU" dirty="0" smtClean="0"/>
                <a:t>В. Низким Г. Смешанным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651" y="3698673"/>
              <a:ext cx="8358246" cy="527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ru-RU" dirty="0" smtClean="0"/>
                <a:t>Самые  молодые  горы России: </a:t>
              </a:r>
            </a:p>
            <a:p>
              <a:pPr marL="800100" lvl="1" indent="-342900"/>
              <a:r>
                <a:rPr lang="ru-RU" dirty="0" smtClean="0"/>
                <a:t>А.   Алтай         Б. Саяны          В. Урал           </a:t>
              </a:r>
              <a:r>
                <a:rPr lang="ru-RU" b="1" dirty="0" smtClean="0">
                  <a:solidFill>
                    <a:srgbClr val="C00000"/>
                  </a:solidFill>
                </a:rPr>
                <a:t>Г. Кавказ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221</Words>
  <Application>Microsoft Office PowerPoint</Application>
  <PresentationFormat>Экран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БОН</cp:lastModifiedBy>
  <cp:revision>57</cp:revision>
  <dcterms:created xsi:type="dcterms:W3CDTF">2010-06-30T16:45:36Z</dcterms:created>
  <dcterms:modified xsi:type="dcterms:W3CDTF">2011-02-10T02:55:15Z</dcterms:modified>
</cp:coreProperties>
</file>