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BD534-70D3-40C1-8997-08A220AC586B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E91A6-D996-48E6-8A9D-74BD24082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6C86-6794-49E1-8C78-AF7BBFD9729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>
            <a:hlinkClick r:id="" action="ppaction://hlinkshowjump?jump=endshow"/>
          </p:cNvPr>
          <p:cNvSpPr/>
          <p:nvPr/>
        </p:nvSpPr>
        <p:spPr>
          <a:xfrm>
            <a:off x="357158" y="6286520"/>
            <a:ext cx="1071570" cy="285752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Выход 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5918" y="6072206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учитель географии </a:t>
            </a:r>
            <a:r>
              <a:rPr lang="ru-RU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Безногова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О.Н. </a:t>
            </a:r>
          </a:p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МОУ «</a:t>
            </a:r>
            <a:r>
              <a:rPr lang="ru-RU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Приваленская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СОШ» Омской области</a:t>
            </a:r>
          </a:p>
        </p:txBody>
      </p:sp>
      <p:sp>
        <p:nvSpPr>
          <p:cNvPr id="35" name="Заголовок 34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Тест по теме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smtClean="0"/>
              <a:t>«Тектоническое строение России»</a:t>
            </a:r>
            <a:endParaRPr lang="ru-RU" sz="2800" b="1" dirty="0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971600" y="1556792"/>
            <a:ext cx="1008112" cy="79208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928662" y="2357430"/>
            <a:ext cx="1008112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971600" y="3212976"/>
            <a:ext cx="1080120" cy="79208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971600" y="4077072"/>
            <a:ext cx="1008112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971600" y="4869160"/>
            <a:ext cx="1080120" cy="79208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28596" y="1428736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71472" y="1071546"/>
            <a:ext cx="81439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Приведите в соответствие формы рельефа и тектонические структуры:</a:t>
            </a:r>
          </a:p>
          <a:p>
            <a:pPr marL="342900" indent="-342900">
              <a:buAutoNum type="arabicPeriod"/>
            </a:pP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Сихотэ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Алинь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Урал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Хибины</a:t>
            </a:r>
          </a:p>
          <a:p>
            <a:pPr marL="342900" indent="-342900">
              <a:buAutoNum type="arabicPeriod"/>
            </a:pP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Западно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Сибирская низменность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Кавказ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Среднесибирское плоскогорье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Саяны</a:t>
            </a:r>
          </a:p>
          <a:p>
            <a:pPr marL="342900" indent="-342900">
              <a:buAutoNum type="arabicPeriod"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 Балтийский щит</a:t>
            </a:r>
          </a:p>
          <a:p>
            <a:pPr marL="342900" indent="-3429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Б. Сибирская платформа</a:t>
            </a:r>
          </a:p>
          <a:p>
            <a:pPr marL="342900" indent="-3429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 Область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герцинской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складчатости</a:t>
            </a:r>
          </a:p>
          <a:p>
            <a:pPr marL="342900" indent="-3429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Область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кайназойской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складчатости</a:t>
            </a:r>
          </a:p>
          <a:p>
            <a:pPr marL="342900" indent="-3429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Д.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Западно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Сибирская плита</a:t>
            </a:r>
          </a:p>
          <a:p>
            <a:pPr marL="342900" indent="-3429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Е.  Область мезозойской складчатости</a:t>
            </a:r>
          </a:p>
          <a:p>
            <a:pPr marL="342900" indent="-342900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Ж. Области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каледонской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складчатости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786710" y="6286520"/>
            <a:ext cx="1071570" cy="285752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Ответ 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9058" y="342900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Е, 2 В, 3 А, 4 Д, 5 Г, 6 Б, 7 Ж 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94</Words>
  <Application>Microsoft Office PowerPoint</Application>
  <PresentationFormat>Экран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Тест по теме  «Тектоническое строение России»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 «Тектоническое строение России»</dc:title>
  <dc:creator>БОН</dc:creator>
  <cp:lastModifiedBy>БОН</cp:lastModifiedBy>
  <cp:revision>4</cp:revision>
  <dcterms:created xsi:type="dcterms:W3CDTF">2010-12-31T20:21:51Z</dcterms:created>
  <dcterms:modified xsi:type="dcterms:W3CDTF">2011-01-03T11:11:11Z</dcterms:modified>
</cp:coreProperties>
</file>