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E620A-F29A-4152-94B4-69C5C0E37F1A}" type="doc">
      <dgm:prSet loTypeId="urn:microsoft.com/office/officeart/2005/8/layout/vList5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019F351-C52B-40B7-89F5-6429BED76E7D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1</a:t>
          </a:r>
          <a:r>
            <a:rPr lang="ru-RU" sz="4400" dirty="0" smtClean="0"/>
            <a:t> </a:t>
          </a:r>
          <a:endParaRPr lang="ru-RU" sz="4400" dirty="0"/>
        </a:p>
      </dgm:t>
    </dgm:pt>
    <dgm:pt modelId="{2BF0E90F-185B-45C3-AA9B-FACBBE25B3C8}" type="parTrans" cxnId="{964FAC7A-01D3-4E07-A2CB-1CA571CEFEDE}">
      <dgm:prSet/>
      <dgm:spPr/>
      <dgm:t>
        <a:bodyPr/>
        <a:lstStyle/>
        <a:p>
          <a:endParaRPr lang="ru-RU" sz="2800"/>
        </a:p>
      </dgm:t>
    </dgm:pt>
    <dgm:pt modelId="{010FDD9E-8B07-47EC-BC8E-DEDED54EB3D5}" type="sibTrans" cxnId="{964FAC7A-01D3-4E07-A2CB-1CA571CEFEDE}">
      <dgm:prSet/>
      <dgm:spPr/>
      <dgm:t>
        <a:bodyPr/>
        <a:lstStyle/>
        <a:p>
          <a:endParaRPr lang="ru-RU" sz="2800"/>
        </a:p>
      </dgm:t>
    </dgm:pt>
    <dgm:pt modelId="{59DA5B8B-FB61-4E73-87D4-FEA8FADA1D7E}">
      <dgm:prSet phldrT="[Текст]" custT="1"/>
      <dgm:spPr/>
      <dgm:t>
        <a:bodyPr/>
        <a:lstStyle/>
        <a:p>
          <a:r>
            <a:rPr lang="ru-RU" sz="1800" dirty="0" smtClean="0"/>
            <a:t>Приведите примеры внутренних сил.</a:t>
          </a:r>
          <a:endParaRPr lang="ru-RU" sz="1800" dirty="0"/>
        </a:p>
      </dgm:t>
    </dgm:pt>
    <dgm:pt modelId="{F90E1704-CA44-441A-94F1-A13DB5603569}" type="parTrans" cxnId="{995F0586-B3C9-4933-8274-07D825A8B957}">
      <dgm:prSet/>
      <dgm:spPr/>
      <dgm:t>
        <a:bodyPr/>
        <a:lstStyle/>
        <a:p>
          <a:endParaRPr lang="ru-RU" sz="2800"/>
        </a:p>
      </dgm:t>
    </dgm:pt>
    <dgm:pt modelId="{E36C9D36-9B4E-4ABA-8857-ABA678CF8207}" type="sibTrans" cxnId="{995F0586-B3C9-4933-8274-07D825A8B957}">
      <dgm:prSet/>
      <dgm:spPr/>
      <dgm:t>
        <a:bodyPr/>
        <a:lstStyle/>
        <a:p>
          <a:endParaRPr lang="ru-RU" sz="2800"/>
        </a:p>
      </dgm:t>
    </dgm:pt>
    <dgm:pt modelId="{2E85FBC9-6620-43D1-ADB0-D073A7795BE3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3</a:t>
          </a:r>
          <a:endParaRPr lang="ru-RU" sz="4400" dirty="0">
            <a:solidFill>
              <a:srgbClr val="FF0000"/>
            </a:solidFill>
          </a:endParaRPr>
        </a:p>
      </dgm:t>
    </dgm:pt>
    <dgm:pt modelId="{DB288782-D4DF-4CBE-80C6-901F58125289}" type="parTrans" cxnId="{42225E38-0E29-4FDF-8AE3-342640FF1471}">
      <dgm:prSet/>
      <dgm:spPr/>
      <dgm:t>
        <a:bodyPr/>
        <a:lstStyle/>
        <a:p>
          <a:endParaRPr lang="ru-RU" sz="2800"/>
        </a:p>
      </dgm:t>
    </dgm:pt>
    <dgm:pt modelId="{091A074D-81C9-45CB-BE32-8E262D15DF1E}" type="sibTrans" cxnId="{42225E38-0E29-4FDF-8AE3-342640FF1471}">
      <dgm:prSet/>
      <dgm:spPr/>
      <dgm:t>
        <a:bodyPr/>
        <a:lstStyle/>
        <a:p>
          <a:endParaRPr lang="ru-RU" sz="2800"/>
        </a:p>
      </dgm:t>
    </dgm:pt>
    <dgm:pt modelId="{43D5E191-0EB2-41BC-A107-38C85C85C98A}">
      <dgm:prSet phldrT="[Текст]" custT="1"/>
      <dgm:spPr/>
      <dgm:t>
        <a:bodyPr/>
        <a:lstStyle/>
        <a:p>
          <a:r>
            <a:rPr lang="ru-RU" sz="1800" dirty="0" smtClean="0"/>
            <a:t>Какие внешние силы влияют на рельеф нашей планеты?</a:t>
          </a:r>
          <a:endParaRPr lang="ru-RU" sz="1800" dirty="0"/>
        </a:p>
      </dgm:t>
    </dgm:pt>
    <dgm:pt modelId="{B92BE8E2-356F-4EEC-9183-65D72D774124}" type="parTrans" cxnId="{14C6A087-C8B0-4314-AA13-D13C0ADFB57E}">
      <dgm:prSet/>
      <dgm:spPr/>
      <dgm:t>
        <a:bodyPr/>
        <a:lstStyle/>
        <a:p>
          <a:endParaRPr lang="ru-RU" sz="2800"/>
        </a:p>
      </dgm:t>
    </dgm:pt>
    <dgm:pt modelId="{6D3D487C-3434-4C28-9BFE-717DC795D6FC}" type="sibTrans" cxnId="{14C6A087-C8B0-4314-AA13-D13C0ADFB57E}">
      <dgm:prSet/>
      <dgm:spPr/>
      <dgm:t>
        <a:bodyPr/>
        <a:lstStyle/>
        <a:p>
          <a:endParaRPr lang="ru-RU" sz="2800"/>
        </a:p>
      </dgm:t>
    </dgm:pt>
    <dgm:pt modelId="{4F1886E8-0695-4B1A-A779-CE0CC47F8E4C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4</a:t>
          </a:r>
          <a:endParaRPr lang="ru-RU" sz="4400" dirty="0">
            <a:solidFill>
              <a:srgbClr val="FF0000"/>
            </a:solidFill>
          </a:endParaRPr>
        </a:p>
      </dgm:t>
    </dgm:pt>
    <dgm:pt modelId="{ECAC2572-C558-4CFB-B7C2-F342E8F80872}" type="parTrans" cxnId="{B7F6754E-AD66-45A2-AD1D-AC75FE7B27C9}">
      <dgm:prSet/>
      <dgm:spPr/>
      <dgm:t>
        <a:bodyPr/>
        <a:lstStyle/>
        <a:p>
          <a:endParaRPr lang="ru-RU" sz="2800"/>
        </a:p>
      </dgm:t>
    </dgm:pt>
    <dgm:pt modelId="{27B39123-20DF-4AFD-BCB2-A732305217BB}" type="sibTrans" cxnId="{B7F6754E-AD66-45A2-AD1D-AC75FE7B27C9}">
      <dgm:prSet/>
      <dgm:spPr/>
      <dgm:t>
        <a:bodyPr/>
        <a:lstStyle/>
        <a:p>
          <a:endParaRPr lang="ru-RU" sz="2800"/>
        </a:p>
      </dgm:t>
    </dgm:pt>
    <dgm:pt modelId="{62194D76-81FA-4175-9A0E-7A582288A9AC}">
      <dgm:prSet custT="1"/>
      <dgm:spPr/>
      <dgm:t>
        <a:bodyPr/>
        <a:lstStyle/>
        <a:p>
          <a:r>
            <a:rPr lang="ru-RU" sz="1800" dirty="0" smtClean="0"/>
            <a:t>Какие вы знаете виды выветривания?</a:t>
          </a:r>
          <a:endParaRPr lang="ru-RU" sz="1800" dirty="0"/>
        </a:p>
      </dgm:t>
    </dgm:pt>
    <dgm:pt modelId="{00A75589-1513-4CE4-A9E3-B33D0BAEF813}" type="parTrans" cxnId="{B276A429-AF68-4690-AD0B-C4DD319A9C80}">
      <dgm:prSet/>
      <dgm:spPr/>
      <dgm:t>
        <a:bodyPr/>
        <a:lstStyle/>
        <a:p>
          <a:endParaRPr lang="ru-RU" sz="2800"/>
        </a:p>
      </dgm:t>
    </dgm:pt>
    <dgm:pt modelId="{AA2BDCCB-001E-436E-9F8B-DFB16BCBF0AD}" type="sibTrans" cxnId="{B276A429-AF68-4690-AD0B-C4DD319A9C80}">
      <dgm:prSet/>
      <dgm:spPr/>
      <dgm:t>
        <a:bodyPr/>
        <a:lstStyle/>
        <a:p>
          <a:endParaRPr lang="ru-RU" sz="2800"/>
        </a:p>
      </dgm:t>
    </dgm:pt>
    <dgm:pt modelId="{E465A74B-A739-4CE2-9EA7-21A99E6B1DBD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5</a:t>
          </a:r>
          <a:endParaRPr lang="ru-RU" sz="4400" dirty="0">
            <a:solidFill>
              <a:srgbClr val="FF0000"/>
            </a:solidFill>
          </a:endParaRPr>
        </a:p>
      </dgm:t>
    </dgm:pt>
    <dgm:pt modelId="{D65F5206-1416-4058-A097-19AB7715B66D}" type="parTrans" cxnId="{32F260F0-8EC2-4616-B786-451417B11B97}">
      <dgm:prSet/>
      <dgm:spPr/>
      <dgm:t>
        <a:bodyPr/>
        <a:lstStyle/>
        <a:p>
          <a:endParaRPr lang="ru-RU" sz="2800"/>
        </a:p>
      </dgm:t>
    </dgm:pt>
    <dgm:pt modelId="{8EF3A78A-B307-4431-A862-508B0B7698EE}" type="sibTrans" cxnId="{32F260F0-8EC2-4616-B786-451417B11B97}">
      <dgm:prSet/>
      <dgm:spPr/>
      <dgm:t>
        <a:bodyPr/>
        <a:lstStyle/>
        <a:p>
          <a:endParaRPr lang="ru-RU" sz="2800"/>
        </a:p>
      </dgm:t>
    </dgm:pt>
    <dgm:pt modelId="{B6ED2BA9-336D-4CEB-A767-F3A88C29E569}">
      <dgm:prSet custT="1"/>
      <dgm:spPr/>
      <dgm:t>
        <a:bodyPr/>
        <a:lstStyle/>
        <a:p>
          <a:r>
            <a:rPr lang="ru-RU" sz="1800" smtClean="0"/>
            <a:t>Назовите причины </a:t>
          </a:r>
          <a:r>
            <a:rPr lang="ru-RU" sz="1800" dirty="0" smtClean="0"/>
            <a:t>физического выветривания.</a:t>
          </a:r>
          <a:endParaRPr lang="ru-RU" sz="1800" dirty="0"/>
        </a:p>
      </dgm:t>
    </dgm:pt>
    <dgm:pt modelId="{913BF493-6AD6-48CE-8252-7957D73E0DC4}" type="parTrans" cxnId="{F4D91941-9A2D-476B-94F8-8574C69A06CA}">
      <dgm:prSet/>
      <dgm:spPr/>
      <dgm:t>
        <a:bodyPr/>
        <a:lstStyle/>
        <a:p>
          <a:endParaRPr lang="ru-RU" sz="2800"/>
        </a:p>
      </dgm:t>
    </dgm:pt>
    <dgm:pt modelId="{D4DE7780-3727-4C23-BCD8-12976141BA3A}" type="sibTrans" cxnId="{F4D91941-9A2D-476B-94F8-8574C69A06CA}">
      <dgm:prSet/>
      <dgm:spPr/>
      <dgm:t>
        <a:bodyPr/>
        <a:lstStyle/>
        <a:p>
          <a:endParaRPr lang="ru-RU" sz="2800"/>
        </a:p>
      </dgm:t>
    </dgm:pt>
    <dgm:pt modelId="{59453911-8B0C-4796-B44B-5C4C612949BB}">
      <dgm:prSet/>
      <dgm:spPr/>
      <dgm:t>
        <a:bodyPr/>
        <a:lstStyle/>
        <a:p>
          <a:r>
            <a:rPr lang="ru-RU" dirty="0" smtClean="0"/>
            <a:t>Каковы причины </a:t>
          </a:r>
          <a:r>
            <a:rPr lang="ru-RU" dirty="0" smtClean="0"/>
            <a:t>разнообразия рельефа </a:t>
          </a:r>
          <a:r>
            <a:rPr lang="ru-RU" dirty="0" smtClean="0"/>
            <a:t>Земли?</a:t>
          </a:r>
          <a:endParaRPr lang="ru-RU" dirty="0"/>
        </a:p>
      </dgm:t>
    </dgm:pt>
    <dgm:pt modelId="{468DFC40-C26C-4BC8-8418-E88B8B351636}" type="parTrans" cxnId="{6778B95D-1FCC-4433-BE9C-945F74585DE1}">
      <dgm:prSet/>
      <dgm:spPr/>
      <dgm:t>
        <a:bodyPr/>
        <a:lstStyle/>
        <a:p>
          <a:endParaRPr lang="ru-RU"/>
        </a:p>
      </dgm:t>
    </dgm:pt>
    <dgm:pt modelId="{FC698C24-9741-4D66-8D41-3FA8B7496104}" type="sibTrans" cxnId="{6778B95D-1FCC-4433-BE9C-945F74585DE1}">
      <dgm:prSet/>
      <dgm:spPr/>
      <dgm:t>
        <a:bodyPr/>
        <a:lstStyle/>
        <a:p>
          <a:endParaRPr lang="ru-RU"/>
        </a:p>
      </dgm:t>
    </dgm:pt>
    <dgm:pt modelId="{16E36F4A-7252-4C50-AFD3-97BE6EC3188C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2</a:t>
          </a:r>
          <a:endParaRPr lang="ru-RU" sz="4400" dirty="0">
            <a:solidFill>
              <a:srgbClr val="FF0000"/>
            </a:solidFill>
          </a:endParaRPr>
        </a:p>
      </dgm:t>
    </dgm:pt>
    <dgm:pt modelId="{CE61898A-9033-4FE9-BFE2-902703CBE30B}" type="sibTrans" cxnId="{58A6A3E2-26E4-4729-B9A2-392F3792BA4A}">
      <dgm:prSet/>
      <dgm:spPr/>
      <dgm:t>
        <a:bodyPr/>
        <a:lstStyle/>
        <a:p>
          <a:endParaRPr lang="ru-RU" sz="2800"/>
        </a:p>
      </dgm:t>
    </dgm:pt>
    <dgm:pt modelId="{A15C2726-E013-4B66-8CCD-A08EF24E8CFE}" type="parTrans" cxnId="{58A6A3E2-26E4-4729-B9A2-392F3792BA4A}">
      <dgm:prSet/>
      <dgm:spPr/>
      <dgm:t>
        <a:bodyPr/>
        <a:lstStyle/>
        <a:p>
          <a:endParaRPr lang="ru-RU" sz="2800"/>
        </a:p>
      </dgm:t>
    </dgm:pt>
    <dgm:pt modelId="{A0A4F54A-58C7-4A0F-8706-5E3946B12BD4}" type="pres">
      <dgm:prSet presAssocID="{D26E620A-F29A-4152-94B4-69C5C0E37F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8B568C-E920-461D-B684-BADDE62C0BE0}" type="pres">
      <dgm:prSet presAssocID="{B019F351-C52B-40B7-89F5-6429BED76E7D}" presName="linNode" presStyleCnt="0"/>
      <dgm:spPr/>
      <dgm:t>
        <a:bodyPr/>
        <a:lstStyle/>
        <a:p>
          <a:endParaRPr lang="ru-RU"/>
        </a:p>
      </dgm:t>
    </dgm:pt>
    <dgm:pt modelId="{1D8D4AE2-262F-48D3-8DA5-5834D9F93011}" type="pres">
      <dgm:prSet presAssocID="{B019F351-C52B-40B7-89F5-6429BED76E7D}" presName="parentText" presStyleLbl="node1" presStyleIdx="0" presStyleCnt="5" custScaleX="494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68468-1F98-4116-80E9-51C73F16626E}" type="pres">
      <dgm:prSet presAssocID="{B019F351-C52B-40B7-89F5-6429BED76E7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0EF98-43C0-4511-8A0F-C3719D1482E5}" type="pres">
      <dgm:prSet presAssocID="{010FDD9E-8B07-47EC-BC8E-DEDED54EB3D5}" presName="sp" presStyleCnt="0"/>
      <dgm:spPr/>
      <dgm:t>
        <a:bodyPr/>
        <a:lstStyle/>
        <a:p>
          <a:endParaRPr lang="ru-RU"/>
        </a:p>
      </dgm:t>
    </dgm:pt>
    <dgm:pt modelId="{4FC8C0F1-3DA6-4B0E-ACA5-B77BF1B6C33B}" type="pres">
      <dgm:prSet presAssocID="{16E36F4A-7252-4C50-AFD3-97BE6EC3188C}" presName="linNode" presStyleCnt="0"/>
      <dgm:spPr/>
      <dgm:t>
        <a:bodyPr/>
        <a:lstStyle/>
        <a:p>
          <a:endParaRPr lang="ru-RU"/>
        </a:p>
      </dgm:t>
    </dgm:pt>
    <dgm:pt modelId="{EEA8F64F-1EFE-4ADA-849E-B632C75CDBB7}" type="pres">
      <dgm:prSet presAssocID="{16E36F4A-7252-4C50-AFD3-97BE6EC3188C}" presName="parentText" presStyleLbl="node1" presStyleIdx="1" presStyleCnt="5" custScaleX="50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26CC4-DA05-415D-89E1-B2E34ED30AFE}" type="pres">
      <dgm:prSet presAssocID="{16E36F4A-7252-4C50-AFD3-97BE6EC3188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8B216-1F50-4FCF-9AB4-B4F18367E396}" type="pres">
      <dgm:prSet presAssocID="{CE61898A-9033-4FE9-BFE2-902703CBE30B}" presName="sp" presStyleCnt="0"/>
      <dgm:spPr/>
      <dgm:t>
        <a:bodyPr/>
        <a:lstStyle/>
        <a:p>
          <a:endParaRPr lang="ru-RU"/>
        </a:p>
      </dgm:t>
    </dgm:pt>
    <dgm:pt modelId="{C665C5AA-B5F6-4D41-A022-506842267BF5}" type="pres">
      <dgm:prSet presAssocID="{2E85FBC9-6620-43D1-ADB0-D073A7795BE3}" presName="linNode" presStyleCnt="0"/>
      <dgm:spPr/>
      <dgm:t>
        <a:bodyPr/>
        <a:lstStyle/>
        <a:p>
          <a:endParaRPr lang="ru-RU"/>
        </a:p>
      </dgm:t>
    </dgm:pt>
    <dgm:pt modelId="{2A1F8A2F-69EA-4B83-A197-6E679D91132C}" type="pres">
      <dgm:prSet presAssocID="{2E85FBC9-6620-43D1-ADB0-D073A7795BE3}" presName="parentText" presStyleLbl="node1" presStyleIdx="2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00C7E-0296-4CB7-8C1D-B21DFD7B8179}" type="pres">
      <dgm:prSet presAssocID="{2E85FBC9-6620-43D1-ADB0-D073A7795BE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5FFF6-14D7-45C8-8882-5118F22723F9}" type="pres">
      <dgm:prSet presAssocID="{091A074D-81C9-45CB-BE32-8E262D15DF1E}" presName="sp" presStyleCnt="0"/>
      <dgm:spPr/>
      <dgm:t>
        <a:bodyPr/>
        <a:lstStyle/>
        <a:p>
          <a:endParaRPr lang="ru-RU"/>
        </a:p>
      </dgm:t>
    </dgm:pt>
    <dgm:pt modelId="{2C3E0515-2B46-40E0-83B1-2552B93EC4EF}" type="pres">
      <dgm:prSet presAssocID="{4F1886E8-0695-4B1A-A779-CE0CC47F8E4C}" presName="linNode" presStyleCnt="0"/>
      <dgm:spPr/>
      <dgm:t>
        <a:bodyPr/>
        <a:lstStyle/>
        <a:p>
          <a:endParaRPr lang="ru-RU"/>
        </a:p>
      </dgm:t>
    </dgm:pt>
    <dgm:pt modelId="{7574EC34-DCD7-41C1-AA53-7D8F1D509A54}" type="pres">
      <dgm:prSet presAssocID="{4F1886E8-0695-4B1A-A779-CE0CC47F8E4C}" presName="parentText" presStyleLbl="node1" presStyleIdx="3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A51C9-A099-40C6-8525-EF8E91902A26}" type="pres">
      <dgm:prSet presAssocID="{4F1886E8-0695-4B1A-A779-CE0CC47F8E4C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4482B-C5C2-4E4A-9C70-49DAA8DBB28C}" type="pres">
      <dgm:prSet presAssocID="{27B39123-20DF-4AFD-BCB2-A732305217BB}" presName="sp" presStyleCnt="0"/>
      <dgm:spPr/>
    </dgm:pt>
    <dgm:pt modelId="{0D03F06B-4F90-4558-A8D8-3F2B8EB0394D}" type="pres">
      <dgm:prSet presAssocID="{E465A74B-A739-4CE2-9EA7-21A99E6B1DBD}" presName="linNode" presStyleCnt="0"/>
      <dgm:spPr/>
    </dgm:pt>
    <dgm:pt modelId="{F46B51CF-1E33-4350-A0B7-FBE49F020A92}" type="pres">
      <dgm:prSet presAssocID="{E465A74B-A739-4CE2-9EA7-21A99E6B1DBD}" presName="parentText" presStyleLbl="node1" presStyleIdx="4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8D6AD-AA20-4EF7-9969-448AFCD8A828}" type="pres">
      <dgm:prSet presAssocID="{E465A74B-A739-4CE2-9EA7-21A99E6B1DB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60F0-8EC2-4616-B786-451417B11B97}" srcId="{D26E620A-F29A-4152-94B4-69C5C0E37F1A}" destId="{E465A74B-A739-4CE2-9EA7-21A99E6B1DBD}" srcOrd="4" destOrd="0" parTransId="{D65F5206-1416-4058-A097-19AB7715B66D}" sibTransId="{8EF3A78A-B307-4431-A862-508B0B7698EE}"/>
    <dgm:cxn modelId="{14C6A087-C8B0-4314-AA13-D13C0ADFB57E}" srcId="{2E85FBC9-6620-43D1-ADB0-D073A7795BE3}" destId="{43D5E191-0EB2-41BC-A107-38C85C85C98A}" srcOrd="0" destOrd="0" parTransId="{B92BE8E2-356F-4EEC-9183-65D72D774124}" sibTransId="{6D3D487C-3434-4C28-9BFE-717DC795D6FC}"/>
    <dgm:cxn modelId="{EB262707-0BB8-4F87-9BC5-7D4528BD2F2F}" type="presOf" srcId="{59453911-8B0C-4796-B44B-5C4C612949BB}" destId="{F6368468-1F98-4116-80E9-51C73F16626E}" srcOrd="0" destOrd="0" presId="urn:microsoft.com/office/officeart/2005/8/layout/vList5"/>
    <dgm:cxn modelId="{A1EF09D4-F499-47BC-A051-E6299E82B603}" type="presOf" srcId="{E465A74B-A739-4CE2-9EA7-21A99E6B1DBD}" destId="{F46B51CF-1E33-4350-A0B7-FBE49F020A92}" srcOrd="0" destOrd="0" presId="urn:microsoft.com/office/officeart/2005/8/layout/vList5"/>
    <dgm:cxn modelId="{140AE0DA-C70C-4965-974B-9782110BBE45}" type="presOf" srcId="{D26E620A-F29A-4152-94B4-69C5C0E37F1A}" destId="{A0A4F54A-58C7-4A0F-8706-5E3946B12BD4}" srcOrd="0" destOrd="0" presId="urn:microsoft.com/office/officeart/2005/8/layout/vList5"/>
    <dgm:cxn modelId="{964FAC7A-01D3-4E07-A2CB-1CA571CEFEDE}" srcId="{D26E620A-F29A-4152-94B4-69C5C0E37F1A}" destId="{B019F351-C52B-40B7-89F5-6429BED76E7D}" srcOrd="0" destOrd="0" parTransId="{2BF0E90F-185B-45C3-AA9B-FACBBE25B3C8}" sibTransId="{010FDD9E-8B07-47EC-BC8E-DEDED54EB3D5}"/>
    <dgm:cxn modelId="{F4D91941-9A2D-476B-94F8-8574C69A06CA}" srcId="{E465A74B-A739-4CE2-9EA7-21A99E6B1DBD}" destId="{B6ED2BA9-336D-4CEB-A767-F3A88C29E569}" srcOrd="0" destOrd="0" parTransId="{913BF493-6AD6-48CE-8252-7957D73E0DC4}" sibTransId="{D4DE7780-3727-4C23-BCD8-12976141BA3A}"/>
    <dgm:cxn modelId="{4A67B4AD-F4CC-4140-904D-67D82C1B8CAB}" type="presOf" srcId="{16E36F4A-7252-4C50-AFD3-97BE6EC3188C}" destId="{EEA8F64F-1EFE-4ADA-849E-B632C75CDBB7}" srcOrd="0" destOrd="0" presId="urn:microsoft.com/office/officeart/2005/8/layout/vList5"/>
    <dgm:cxn modelId="{6778B95D-1FCC-4433-BE9C-945F74585DE1}" srcId="{B019F351-C52B-40B7-89F5-6429BED76E7D}" destId="{59453911-8B0C-4796-B44B-5C4C612949BB}" srcOrd="0" destOrd="0" parTransId="{468DFC40-C26C-4BC8-8418-E88B8B351636}" sibTransId="{FC698C24-9741-4D66-8D41-3FA8B7496104}"/>
    <dgm:cxn modelId="{B276A429-AF68-4690-AD0B-C4DD319A9C80}" srcId="{4F1886E8-0695-4B1A-A779-CE0CC47F8E4C}" destId="{62194D76-81FA-4175-9A0E-7A582288A9AC}" srcOrd="0" destOrd="0" parTransId="{00A75589-1513-4CE4-A9E3-B33D0BAEF813}" sibTransId="{AA2BDCCB-001E-436E-9F8B-DFB16BCBF0AD}"/>
    <dgm:cxn modelId="{4CC2C0E7-3D65-4F3B-A06D-78D958D53E72}" type="presOf" srcId="{59DA5B8B-FB61-4E73-87D4-FEA8FADA1D7E}" destId="{47326CC4-DA05-415D-89E1-B2E34ED30AFE}" srcOrd="0" destOrd="0" presId="urn:microsoft.com/office/officeart/2005/8/layout/vList5"/>
    <dgm:cxn modelId="{AEF57724-3404-48DD-8F70-B28539C87BE5}" type="presOf" srcId="{B6ED2BA9-336D-4CEB-A767-F3A88C29E569}" destId="{FAB8D6AD-AA20-4EF7-9969-448AFCD8A828}" srcOrd="0" destOrd="0" presId="urn:microsoft.com/office/officeart/2005/8/layout/vList5"/>
    <dgm:cxn modelId="{58A6A3E2-26E4-4729-B9A2-392F3792BA4A}" srcId="{D26E620A-F29A-4152-94B4-69C5C0E37F1A}" destId="{16E36F4A-7252-4C50-AFD3-97BE6EC3188C}" srcOrd="1" destOrd="0" parTransId="{A15C2726-E013-4B66-8CCD-A08EF24E8CFE}" sibTransId="{CE61898A-9033-4FE9-BFE2-902703CBE30B}"/>
    <dgm:cxn modelId="{FB899FE7-A812-4762-9395-3CCA7074F431}" type="presOf" srcId="{B019F351-C52B-40B7-89F5-6429BED76E7D}" destId="{1D8D4AE2-262F-48D3-8DA5-5834D9F93011}" srcOrd="0" destOrd="0" presId="urn:microsoft.com/office/officeart/2005/8/layout/vList5"/>
    <dgm:cxn modelId="{4862AB23-C96C-4281-821A-115FBB238489}" type="presOf" srcId="{2E85FBC9-6620-43D1-ADB0-D073A7795BE3}" destId="{2A1F8A2F-69EA-4B83-A197-6E679D91132C}" srcOrd="0" destOrd="0" presId="urn:microsoft.com/office/officeart/2005/8/layout/vList5"/>
    <dgm:cxn modelId="{3FDEFEEC-9C96-4E8C-8FB4-C50A3659D29C}" type="presOf" srcId="{62194D76-81FA-4175-9A0E-7A582288A9AC}" destId="{55FA51C9-A099-40C6-8525-EF8E91902A26}" srcOrd="0" destOrd="0" presId="urn:microsoft.com/office/officeart/2005/8/layout/vList5"/>
    <dgm:cxn modelId="{9A197DAD-1A5B-413C-B894-04245C8E5807}" type="presOf" srcId="{43D5E191-0EB2-41BC-A107-38C85C85C98A}" destId="{46800C7E-0296-4CB7-8C1D-B21DFD7B8179}" srcOrd="0" destOrd="0" presId="urn:microsoft.com/office/officeart/2005/8/layout/vList5"/>
    <dgm:cxn modelId="{2975D0EA-AF10-4B78-84BE-33F57C847B09}" type="presOf" srcId="{4F1886E8-0695-4B1A-A779-CE0CC47F8E4C}" destId="{7574EC34-DCD7-41C1-AA53-7D8F1D509A54}" srcOrd="0" destOrd="0" presId="urn:microsoft.com/office/officeart/2005/8/layout/vList5"/>
    <dgm:cxn modelId="{B7F6754E-AD66-45A2-AD1D-AC75FE7B27C9}" srcId="{D26E620A-F29A-4152-94B4-69C5C0E37F1A}" destId="{4F1886E8-0695-4B1A-A779-CE0CC47F8E4C}" srcOrd="3" destOrd="0" parTransId="{ECAC2572-C558-4CFB-B7C2-F342E8F80872}" sibTransId="{27B39123-20DF-4AFD-BCB2-A732305217BB}"/>
    <dgm:cxn modelId="{995F0586-B3C9-4933-8274-07D825A8B957}" srcId="{16E36F4A-7252-4C50-AFD3-97BE6EC3188C}" destId="{59DA5B8B-FB61-4E73-87D4-FEA8FADA1D7E}" srcOrd="0" destOrd="0" parTransId="{F90E1704-CA44-441A-94F1-A13DB5603569}" sibTransId="{E36C9D36-9B4E-4ABA-8857-ABA678CF8207}"/>
    <dgm:cxn modelId="{42225E38-0E29-4FDF-8AE3-342640FF1471}" srcId="{D26E620A-F29A-4152-94B4-69C5C0E37F1A}" destId="{2E85FBC9-6620-43D1-ADB0-D073A7795BE3}" srcOrd="2" destOrd="0" parTransId="{DB288782-D4DF-4CBE-80C6-901F58125289}" sibTransId="{091A074D-81C9-45CB-BE32-8E262D15DF1E}"/>
    <dgm:cxn modelId="{4AE2ADE6-4EAE-4FD4-ACCF-AE302A5E5F76}" type="presParOf" srcId="{A0A4F54A-58C7-4A0F-8706-5E3946B12BD4}" destId="{128B568C-E920-461D-B684-BADDE62C0BE0}" srcOrd="0" destOrd="0" presId="urn:microsoft.com/office/officeart/2005/8/layout/vList5"/>
    <dgm:cxn modelId="{92BCC6E4-7E1C-4E54-8D98-F384336DA842}" type="presParOf" srcId="{128B568C-E920-461D-B684-BADDE62C0BE0}" destId="{1D8D4AE2-262F-48D3-8DA5-5834D9F93011}" srcOrd="0" destOrd="0" presId="urn:microsoft.com/office/officeart/2005/8/layout/vList5"/>
    <dgm:cxn modelId="{5C3F4675-B813-42CB-A747-FAC7CCEC2D9E}" type="presParOf" srcId="{128B568C-E920-461D-B684-BADDE62C0BE0}" destId="{F6368468-1F98-4116-80E9-51C73F16626E}" srcOrd="1" destOrd="0" presId="urn:microsoft.com/office/officeart/2005/8/layout/vList5"/>
    <dgm:cxn modelId="{1ECABDF2-AB33-456D-B328-870598E86108}" type="presParOf" srcId="{A0A4F54A-58C7-4A0F-8706-5E3946B12BD4}" destId="{4770EF98-43C0-4511-8A0F-C3719D1482E5}" srcOrd="1" destOrd="0" presId="urn:microsoft.com/office/officeart/2005/8/layout/vList5"/>
    <dgm:cxn modelId="{C5796685-1F1F-4932-9A3E-72773B87EA8C}" type="presParOf" srcId="{A0A4F54A-58C7-4A0F-8706-5E3946B12BD4}" destId="{4FC8C0F1-3DA6-4B0E-ACA5-B77BF1B6C33B}" srcOrd="2" destOrd="0" presId="urn:microsoft.com/office/officeart/2005/8/layout/vList5"/>
    <dgm:cxn modelId="{139491CF-DDEF-4A1B-BB6E-C0976FCC41D5}" type="presParOf" srcId="{4FC8C0F1-3DA6-4B0E-ACA5-B77BF1B6C33B}" destId="{EEA8F64F-1EFE-4ADA-849E-B632C75CDBB7}" srcOrd="0" destOrd="0" presId="urn:microsoft.com/office/officeart/2005/8/layout/vList5"/>
    <dgm:cxn modelId="{FAEC6793-4C30-4565-B550-26A2C86166A0}" type="presParOf" srcId="{4FC8C0F1-3DA6-4B0E-ACA5-B77BF1B6C33B}" destId="{47326CC4-DA05-415D-89E1-B2E34ED30AFE}" srcOrd="1" destOrd="0" presId="urn:microsoft.com/office/officeart/2005/8/layout/vList5"/>
    <dgm:cxn modelId="{3F5750DC-409B-4FD3-89C9-DF36E173540A}" type="presParOf" srcId="{A0A4F54A-58C7-4A0F-8706-5E3946B12BD4}" destId="{2348B216-1F50-4FCF-9AB4-B4F18367E396}" srcOrd="3" destOrd="0" presId="urn:microsoft.com/office/officeart/2005/8/layout/vList5"/>
    <dgm:cxn modelId="{B787964F-DBA9-492D-A8B3-CF34F739E427}" type="presParOf" srcId="{A0A4F54A-58C7-4A0F-8706-5E3946B12BD4}" destId="{C665C5AA-B5F6-4D41-A022-506842267BF5}" srcOrd="4" destOrd="0" presId="urn:microsoft.com/office/officeart/2005/8/layout/vList5"/>
    <dgm:cxn modelId="{98F53203-5622-400F-8436-9765911F38D3}" type="presParOf" srcId="{C665C5AA-B5F6-4D41-A022-506842267BF5}" destId="{2A1F8A2F-69EA-4B83-A197-6E679D91132C}" srcOrd="0" destOrd="0" presId="urn:microsoft.com/office/officeart/2005/8/layout/vList5"/>
    <dgm:cxn modelId="{04CF5A28-5C8E-442E-A87E-B860F1BB799A}" type="presParOf" srcId="{C665C5AA-B5F6-4D41-A022-506842267BF5}" destId="{46800C7E-0296-4CB7-8C1D-B21DFD7B8179}" srcOrd="1" destOrd="0" presId="urn:microsoft.com/office/officeart/2005/8/layout/vList5"/>
    <dgm:cxn modelId="{68C802C7-D818-43E2-97DA-A373A1A66FE8}" type="presParOf" srcId="{A0A4F54A-58C7-4A0F-8706-5E3946B12BD4}" destId="{2BA5FFF6-14D7-45C8-8882-5118F22723F9}" srcOrd="5" destOrd="0" presId="urn:microsoft.com/office/officeart/2005/8/layout/vList5"/>
    <dgm:cxn modelId="{F132E22F-383A-4950-A7FB-7AD27FEF7F68}" type="presParOf" srcId="{A0A4F54A-58C7-4A0F-8706-5E3946B12BD4}" destId="{2C3E0515-2B46-40E0-83B1-2552B93EC4EF}" srcOrd="6" destOrd="0" presId="urn:microsoft.com/office/officeart/2005/8/layout/vList5"/>
    <dgm:cxn modelId="{8DFB949D-CAC8-4087-8642-4E72251AE251}" type="presParOf" srcId="{2C3E0515-2B46-40E0-83B1-2552B93EC4EF}" destId="{7574EC34-DCD7-41C1-AA53-7D8F1D509A54}" srcOrd="0" destOrd="0" presId="urn:microsoft.com/office/officeart/2005/8/layout/vList5"/>
    <dgm:cxn modelId="{617654BF-2186-4379-81E3-C1BB1966F36E}" type="presParOf" srcId="{2C3E0515-2B46-40E0-83B1-2552B93EC4EF}" destId="{55FA51C9-A099-40C6-8525-EF8E91902A26}" srcOrd="1" destOrd="0" presId="urn:microsoft.com/office/officeart/2005/8/layout/vList5"/>
    <dgm:cxn modelId="{1DA3D25A-2951-4E34-8A50-13A054501A28}" type="presParOf" srcId="{A0A4F54A-58C7-4A0F-8706-5E3946B12BD4}" destId="{6D24482B-C5C2-4E4A-9C70-49DAA8DBB28C}" srcOrd="7" destOrd="0" presId="urn:microsoft.com/office/officeart/2005/8/layout/vList5"/>
    <dgm:cxn modelId="{D6D6EBDC-6AE0-4979-87F9-4F2430343307}" type="presParOf" srcId="{A0A4F54A-58C7-4A0F-8706-5E3946B12BD4}" destId="{0D03F06B-4F90-4558-A8D8-3F2B8EB0394D}" srcOrd="8" destOrd="0" presId="urn:microsoft.com/office/officeart/2005/8/layout/vList5"/>
    <dgm:cxn modelId="{ABA01BE3-959D-4417-AC08-449C18242CC4}" type="presParOf" srcId="{0D03F06B-4F90-4558-A8D8-3F2B8EB0394D}" destId="{F46B51CF-1E33-4350-A0B7-FBE49F020A92}" srcOrd="0" destOrd="0" presId="urn:microsoft.com/office/officeart/2005/8/layout/vList5"/>
    <dgm:cxn modelId="{B226EE30-5DCF-41CD-8104-935E62209F6E}" type="presParOf" srcId="{0D03F06B-4F90-4558-A8D8-3F2B8EB0394D}" destId="{FAB8D6AD-AA20-4EF7-9969-448AFCD8A8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368468-1F98-4116-80E9-51C73F16626E}">
      <dsp:nvSpPr>
        <dsp:cNvPr id="0" name=""/>
        <dsp:cNvSpPr/>
      </dsp:nvSpPr>
      <dsp:spPr>
        <a:xfrm rot="5400000">
          <a:off x="4758699" y="-2386887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Каковы причины </a:t>
          </a:r>
          <a:r>
            <a:rPr lang="ru-RU" sz="1900" kern="1200" dirty="0" smtClean="0"/>
            <a:t>разнообразия рельефа </a:t>
          </a:r>
          <a:r>
            <a:rPr lang="ru-RU" sz="1900" kern="1200" dirty="0" smtClean="0"/>
            <a:t>Земли?</a:t>
          </a:r>
          <a:endParaRPr lang="ru-RU" sz="1900" kern="1200" dirty="0"/>
        </a:p>
      </dsp:txBody>
      <dsp:txXfrm rot="5400000">
        <a:off x="4758699" y="-2386887"/>
        <a:ext cx="603944" cy="5532158"/>
      </dsp:txXfrm>
    </dsp:sp>
    <dsp:sp modelId="{1D8D4AE2-262F-48D3-8DA5-5834D9F93011}">
      <dsp:nvSpPr>
        <dsp:cNvPr id="0" name=""/>
        <dsp:cNvSpPr/>
      </dsp:nvSpPr>
      <dsp:spPr>
        <a:xfrm>
          <a:off x="754387" y="1726"/>
          <a:ext cx="154020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1</a:t>
          </a:r>
          <a:r>
            <a:rPr lang="ru-RU" sz="4400" kern="1200" dirty="0" smtClean="0"/>
            <a:t> </a:t>
          </a:r>
          <a:endParaRPr lang="ru-RU" sz="4400" kern="1200" dirty="0"/>
        </a:p>
      </dsp:txBody>
      <dsp:txXfrm>
        <a:off x="754387" y="1726"/>
        <a:ext cx="1540204" cy="754930"/>
      </dsp:txXfrm>
    </dsp:sp>
    <dsp:sp modelId="{47326CC4-DA05-415D-89E1-B2E34ED30AFE}">
      <dsp:nvSpPr>
        <dsp:cNvPr id="0" name=""/>
        <dsp:cNvSpPr/>
      </dsp:nvSpPr>
      <dsp:spPr>
        <a:xfrm rot="5400000">
          <a:off x="4790782" y="-1594211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Приведите примеры внутренних сил.</a:t>
          </a:r>
          <a:endParaRPr lang="ru-RU" sz="1800" kern="1200" dirty="0"/>
        </a:p>
      </dsp:txBody>
      <dsp:txXfrm rot="5400000">
        <a:off x="4790782" y="-1594211"/>
        <a:ext cx="603944" cy="5532158"/>
      </dsp:txXfrm>
    </dsp:sp>
    <dsp:sp modelId="{EEA8F64F-1EFE-4ADA-849E-B632C75CDBB7}">
      <dsp:nvSpPr>
        <dsp:cNvPr id="0" name=""/>
        <dsp:cNvSpPr/>
      </dsp:nvSpPr>
      <dsp:spPr>
        <a:xfrm>
          <a:off x="754387" y="794403"/>
          <a:ext cx="1572287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2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794403"/>
        <a:ext cx="1572287" cy="754930"/>
      </dsp:txXfrm>
    </dsp:sp>
    <dsp:sp modelId="{46800C7E-0296-4CB7-8C1D-B21DFD7B8179}">
      <dsp:nvSpPr>
        <dsp:cNvPr id="0" name=""/>
        <dsp:cNvSpPr/>
      </dsp:nvSpPr>
      <dsp:spPr>
        <a:xfrm rot="5400000">
          <a:off x="4821558" y="-801534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Какие внешние силы влияют на рельеф нашей планеты?</a:t>
          </a:r>
          <a:endParaRPr lang="ru-RU" sz="1800" kern="1200" dirty="0"/>
        </a:p>
      </dsp:txBody>
      <dsp:txXfrm rot="5400000">
        <a:off x="4821558" y="-801534"/>
        <a:ext cx="603944" cy="5532158"/>
      </dsp:txXfrm>
    </dsp:sp>
    <dsp:sp modelId="{2A1F8A2F-69EA-4B83-A197-6E679D91132C}">
      <dsp:nvSpPr>
        <dsp:cNvPr id="0" name=""/>
        <dsp:cNvSpPr/>
      </dsp:nvSpPr>
      <dsp:spPr>
        <a:xfrm>
          <a:off x="754387" y="1587079"/>
          <a:ext cx="160306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3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1587079"/>
        <a:ext cx="1603064" cy="754930"/>
      </dsp:txXfrm>
    </dsp:sp>
    <dsp:sp modelId="{55FA51C9-A099-40C6-8525-EF8E91902A26}">
      <dsp:nvSpPr>
        <dsp:cNvPr id="0" name=""/>
        <dsp:cNvSpPr/>
      </dsp:nvSpPr>
      <dsp:spPr>
        <a:xfrm rot="5400000">
          <a:off x="4821558" y="-8857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Какие вы знаете виды выветривания?</a:t>
          </a:r>
          <a:endParaRPr lang="ru-RU" sz="1800" kern="1200" dirty="0"/>
        </a:p>
      </dsp:txBody>
      <dsp:txXfrm rot="5400000">
        <a:off x="4821558" y="-8857"/>
        <a:ext cx="603944" cy="5532158"/>
      </dsp:txXfrm>
    </dsp:sp>
    <dsp:sp modelId="{7574EC34-DCD7-41C1-AA53-7D8F1D509A54}">
      <dsp:nvSpPr>
        <dsp:cNvPr id="0" name=""/>
        <dsp:cNvSpPr/>
      </dsp:nvSpPr>
      <dsp:spPr>
        <a:xfrm>
          <a:off x="754387" y="2379756"/>
          <a:ext cx="160306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4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2379756"/>
        <a:ext cx="1603064" cy="754930"/>
      </dsp:txXfrm>
    </dsp:sp>
    <dsp:sp modelId="{FAB8D6AD-AA20-4EF7-9969-448AFCD8A828}">
      <dsp:nvSpPr>
        <dsp:cNvPr id="0" name=""/>
        <dsp:cNvSpPr/>
      </dsp:nvSpPr>
      <dsp:spPr>
        <a:xfrm rot="5400000">
          <a:off x="4821558" y="783818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Назовите причины </a:t>
          </a:r>
          <a:r>
            <a:rPr lang="ru-RU" sz="1800" kern="1200" dirty="0" smtClean="0"/>
            <a:t>физического выветривания.</a:t>
          </a:r>
          <a:endParaRPr lang="ru-RU" sz="1800" kern="1200" dirty="0"/>
        </a:p>
      </dsp:txBody>
      <dsp:txXfrm rot="5400000">
        <a:off x="4821558" y="783818"/>
        <a:ext cx="603944" cy="5532158"/>
      </dsp:txXfrm>
    </dsp:sp>
    <dsp:sp modelId="{F46B51CF-1E33-4350-A0B7-FBE49F020A92}">
      <dsp:nvSpPr>
        <dsp:cNvPr id="0" name=""/>
        <dsp:cNvSpPr/>
      </dsp:nvSpPr>
      <dsp:spPr>
        <a:xfrm>
          <a:off x="754387" y="3172433"/>
          <a:ext cx="160306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5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3172433"/>
        <a:ext cx="1603064" cy="75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BC739-0205-44C4-9AE6-091AE1FEC28E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76F4-6100-4A05-A71A-E90EBF0E9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428603"/>
            <a:ext cx="1428760" cy="1800013"/>
          </a:xfrm>
          <a:prstGeom prst="rect">
            <a:avLst/>
          </a:prstGeom>
        </p:spPr>
      </p:pic>
      <p:sp>
        <p:nvSpPr>
          <p:cNvPr id="11" name="Овал 10">
            <a:hlinkClick r:id="" action="ppaction://hlinkshowjump?jump=endshow"/>
          </p:cNvPr>
          <p:cNvSpPr/>
          <p:nvPr/>
        </p:nvSpPr>
        <p:spPr>
          <a:xfrm>
            <a:off x="6372200" y="609329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285720" y="2071678"/>
          <a:ext cx="864399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132856"/>
            <a:ext cx="5643602" cy="64180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Взаимодействие разнообразных внутренних и внешних сил Земли.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852936"/>
            <a:ext cx="5600664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Движение </a:t>
            </a:r>
            <a:r>
              <a:rPr lang="ru-RU" dirty="0" err="1" smtClean="0">
                <a:solidFill>
                  <a:schemeClr val="tx1"/>
                </a:solidFill>
              </a:rPr>
              <a:t>литосферных</a:t>
            </a:r>
            <a:r>
              <a:rPr lang="ru-RU" dirty="0" smtClean="0">
                <a:solidFill>
                  <a:schemeClr val="tx1"/>
                </a:solidFill>
              </a:rPr>
              <a:t> плит, вулканизм,  землетрясения и др.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3645024"/>
            <a:ext cx="5616624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Выветривание, ветер, вода, ледники,  море, человек и др.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4437112"/>
            <a:ext cx="5644172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Физическое, химическое, органическое.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229200"/>
            <a:ext cx="5643602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Перепады температуры и замерзание воды.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2143116"/>
            <a:ext cx="1571636" cy="64294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1538" y="2857496"/>
            <a:ext cx="1428760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3714752"/>
            <a:ext cx="1571636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5576" y="4509120"/>
            <a:ext cx="1571636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15616" y="5301208"/>
            <a:ext cx="1500198" cy="64294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357290" y="285728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по теме 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«Изменение рельефа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20</cp:revision>
  <dcterms:created xsi:type="dcterms:W3CDTF">2009-11-09T15:17:42Z</dcterms:created>
  <dcterms:modified xsi:type="dcterms:W3CDTF">2010-08-09T06:32:24Z</dcterms:modified>
</cp:coreProperties>
</file>