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"/>
  </p:notesMasterIdLst>
  <p:sldIdLst>
    <p:sldId id="264" r:id="rId2"/>
    <p:sldId id="272" r:id="rId3"/>
    <p:sldId id="261" r:id="rId4"/>
    <p:sldId id="265" r:id="rId5"/>
    <p:sldId id="262" r:id="rId6"/>
    <p:sldId id="263" r:id="rId7"/>
    <p:sldId id="266" r:id="rId8"/>
    <p:sldId id="267" r:id="rId9"/>
    <p:sldId id="268" r:id="rId10"/>
    <p:sldId id="269" r:id="rId11"/>
    <p:sldId id="270" r:id="rId12"/>
    <p:sldId id="273" r:id="rId13"/>
    <p:sldId id="274" r:id="rId14"/>
    <p:sldId id="257" r:id="rId15"/>
    <p:sldId id="271" r:id="rId16"/>
  </p:sldIdLst>
  <p:sldSz cx="9144000" cy="6858000" type="screen4x3"/>
  <p:notesSz cx="6858000" cy="9144000"/>
  <p:custDataLst>
    <p:tags r:id="rId18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498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slide" Target="../slides/slide2.xml"/><Relationship Id="rId3" Type="http://schemas.openxmlformats.org/officeDocument/2006/relationships/slide" Target="../slides/slide8.xml"/><Relationship Id="rId7" Type="http://schemas.openxmlformats.org/officeDocument/2006/relationships/slide" Target="../slides/slide12.xml"/><Relationship Id="rId2" Type="http://schemas.openxmlformats.org/officeDocument/2006/relationships/slide" Target="../slides/slide5.xml"/><Relationship Id="rId1" Type="http://schemas.openxmlformats.org/officeDocument/2006/relationships/slide" Target="../slides/slide6.xml"/><Relationship Id="rId6" Type="http://schemas.openxmlformats.org/officeDocument/2006/relationships/slide" Target="../slides/slide13.xml"/><Relationship Id="rId5" Type="http://schemas.openxmlformats.org/officeDocument/2006/relationships/slide" Target="../slides/slide10.xml"/><Relationship Id="rId4" Type="http://schemas.openxmlformats.org/officeDocument/2006/relationships/slide" Target="../slides/slide9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slide" Target="../slides/slide7.xml"/><Relationship Id="rId2" Type="http://schemas.openxmlformats.org/officeDocument/2006/relationships/slide" Target="../slides/slide3.xml"/><Relationship Id="rId1" Type="http://schemas.openxmlformats.org/officeDocument/2006/relationships/slide" Target="../slides/slide4.xml"/><Relationship Id="rId4" Type="http://schemas.openxmlformats.org/officeDocument/2006/relationships/slide" Target="../slides/slide1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2#1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3_2#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53BB46B-C583-4F67-9E9A-473353E699C9}" type="doc">
      <dgm:prSet loTypeId="urn:microsoft.com/office/officeart/2005/8/layout/vList2" loCatId="list" qsTypeId="urn:microsoft.com/office/officeart/2005/8/quickstyle/simple5#1" qsCatId="simple" csTypeId="urn:microsoft.com/office/officeart/2005/8/colors/accent3_2#1" csCatId="accent3" phldr="1"/>
      <dgm:spPr/>
      <dgm:t>
        <a:bodyPr/>
        <a:lstStyle/>
        <a:p>
          <a:endParaRPr lang="ru-RU"/>
        </a:p>
      </dgm:t>
    </dgm:pt>
    <dgm:pt modelId="{06280E41-18E2-491E-A326-22F000F1BAE0}">
      <dgm:prSet phldrT="[Текст]"/>
      <dgm:spPr/>
      <dgm:t>
        <a:bodyPr/>
        <a:lstStyle/>
        <a:p>
          <a:pPr algn="ctr"/>
          <a:r>
            <a:rPr lang="ru-RU" dirty="0">
              <a:hlinkClick xmlns:r="http://schemas.openxmlformats.org/officeDocument/2006/relationships" r:id="rId1" action="ppaction://hlinksldjump"/>
            </a:rPr>
            <a:t>Сравнительный</a:t>
          </a:r>
          <a:endParaRPr lang="ru-RU" dirty="0"/>
        </a:p>
      </dgm:t>
    </dgm:pt>
    <dgm:pt modelId="{15E60BBC-7A8B-425E-9AA7-40B1A63D6064}" type="parTrans" cxnId="{94158512-F5C9-4BD6-B0C5-0DDDE08D0888}">
      <dgm:prSet/>
      <dgm:spPr/>
      <dgm:t>
        <a:bodyPr/>
        <a:lstStyle/>
        <a:p>
          <a:endParaRPr lang="ru-RU"/>
        </a:p>
      </dgm:t>
    </dgm:pt>
    <dgm:pt modelId="{A38DFD6C-6D0E-44B9-B00A-5390DDA216FE}" type="sibTrans" cxnId="{94158512-F5C9-4BD6-B0C5-0DDDE08D0888}">
      <dgm:prSet/>
      <dgm:spPr/>
      <dgm:t>
        <a:bodyPr/>
        <a:lstStyle/>
        <a:p>
          <a:endParaRPr lang="ru-RU"/>
        </a:p>
      </dgm:t>
    </dgm:pt>
    <dgm:pt modelId="{E651B5FC-81BD-4295-A095-9842002E7325}">
      <dgm:prSet phldrT="[Текст]"/>
      <dgm:spPr/>
      <dgm:t>
        <a:bodyPr/>
        <a:lstStyle/>
        <a:p>
          <a:pPr algn="ctr"/>
          <a:r>
            <a:rPr lang="ru-RU" dirty="0">
              <a:hlinkClick xmlns:r="http://schemas.openxmlformats.org/officeDocument/2006/relationships" r:id="rId2" action="ppaction://hlinksldjump"/>
            </a:rPr>
            <a:t>Картографический</a:t>
          </a:r>
          <a:endParaRPr lang="ru-RU" dirty="0"/>
        </a:p>
      </dgm:t>
    </dgm:pt>
    <dgm:pt modelId="{D1299820-B3AB-48A9-BDE1-7C194269D30D}" type="sibTrans" cxnId="{7E882911-6287-4D49-8539-F621ECC7D941}">
      <dgm:prSet/>
      <dgm:spPr/>
      <dgm:t>
        <a:bodyPr/>
        <a:lstStyle/>
        <a:p>
          <a:endParaRPr lang="ru-RU"/>
        </a:p>
      </dgm:t>
    </dgm:pt>
    <dgm:pt modelId="{C1E7ADE5-55B2-436A-B2CF-66E7411B014E}" type="parTrans" cxnId="{7E882911-6287-4D49-8539-F621ECC7D941}">
      <dgm:prSet/>
      <dgm:spPr/>
      <dgm:t>
        <a:bodyPr/>
        <a:lstStyle/>
        <a:p>
          <a:endParaRPr lang="ru-RU"/>
        </a:p>
      </dgm:t>
    </dgm:pt>
    <dgm:pt modelId="{B980DA77-CDAC-43C6-934C-C11E0053AAF1}">
      <dgm:prSet phldrT="[Текст]"/>
      <dgm:spPr/>
      <dgm:t>
        <a:bodyPr/>
        <a:lstStyle/>
        <a:p>
          <a:pPr algn="ctr"/>
          <a:r>
            <a:rPr lang="ru-RU" dirty="0">
              <a:hlinkClick xmlns:r="http://schemas.openxmlformats.org/officeDocument/2006/relationships" r:id="rId3" action="ppaction://hlinksldjump"/>
            </a:rPr>
            <a:t>Описание</a:t>
          </a:r>
          <a:endParaRPr lang="ru-RU" dirty="0"/>
        </a:p>
      </dgm:t>
    </dgm:pt>
    <dgm:pt modelId="{F2B126E5-5947-4D43-889E-C49AAF1A551F}" type="parTrans" cxnId="{F380A43D-F0A0-460C-817D-F8CC4F568D8A}">
      <dgm:prSet/>
      <dgm:spPr/>
      <dgm:t>
        <a:bodyPr/>
        <a:lstStyle/>
        <a:p>
          <a:endParaRPr lang="ru-RU"/>
        </a:p>
      </dgm:t>
    </dgm:pt>
    <dgm:pt modelId="{71F24113-3AE2-4340-B3B4-5CA746BAFA3F}" type="sibTrans" cxnId="{F380A43D-F0A0-460C-817D-F8CC4F568D8A}">
      <dgm:prSet/>
      <dgm:spPr/>
      <dgm:t>
        <a:bodyPr/>
        <a:lstStyle/>
        <a:p>
          <a:endParaRPr lang="ru-RU"/>
        </a:p>
      </dgm:t>
    </dgm:pt>
    <dgm:pt modelId="{8C1684E4-8F64-4675-9605-BA707C0F6BD8}">
      <dgm:prSet phldrT="[Текст]"/>
      <dgm:spPr/>
      <dgm:t>
        <a:bodyPr/>
        <a:lstStyle/>
        <a:p>
          <a:pPr algn="ctr"/>
          <a:r>
            <a:rPr lang="ru-RU" dirty="0">
              <a:hlinkClick xmlns:r="http://schemas.openxmlformats.org/officeDocument/2006/relationships" r:id="rId4" action="ppaction://hlinksldjump"/>
            </a:rPr>
            <a:t>Коллекционирование</a:t>
          </a:r>
          <a:r>
            <a:rPr lang="ru-RU" dirty="0"/>
            <a:t> </a:t>
          </a:r>
        </a:p>
      </dgm:t>
    </dgm:pt>
    <dgm:pt modelId="{8965C8F5-FE92-41C0-B4DE-193163FE333C}" type="parTrans" cxnId="{E87A9C97-F8F3-4388-98E2-68F921B6E694}">
      <dgm:prSet/>
      <dgm:spPr/>
      <dgm:t>
        <a:bodyPr/>
        <a:lstStyle/>
        <a:p>
          <a:endParaRPr lang="ru-RU"/>
        </a:p>
      </dgm:t>
    </dgm:pt>
    <dgm:pt modelId="{6865E584-F029-40A0-B6C7-0422F5175DC0}" type="sibTrans" cxnId="{E87A9C97-F8F3-4388-98E2-68F921B6E694}">
      <dgm:prSet/>
      <dgm:spPr/>
      <dgm:t>
        <a:bodyPr/>
        <a:lstStyle/>
        <a:p>
          <a:endParaRPr lang="ru-RU"/>
        </a:p>
      </dgm:t>
    </dgm:pt>
    <dgm:pt modelId="{E306F65F-1F9E-488A-9EA3-8944A1101719}">
      <dgm:prSet phldrT="[Текст]"/>
      <dgm:spPr/>
      <dgm:t>
        <a:bodyPr/>
        <a:lstStyle/>
        <a:p>
          <a:pPr algn="ctr"/>
          <a:r>
            <a:rPr lang="ru-RU" dirty="0">
              <a:hlinkClick xmlns:r="http://schemas.openxmlformats.org/officeDocument/2006/relationships" r:id="rId5" action="ppaction://hlinksldjump"/>
            </a:rPr>
            <a:t>Наблюдение</a:t>
          </a:r>
          <a:endParaRPr lang="ru-RU" dirty="0"/>
        </a:p>
      </dgm:t>
    </dgm:pt>
    <dgm:pt modelId="{8B9B4FCF-977B-4664-9ECC-FFADCAD780AB}" type="parTrans" cxnId="{84237E2D-1CD3-4739-8F65-0C5FC040AA45}">
      <dgm:prSet/>
      <dgm:spPr/>
      <dgm:t>
        <a:bodyPr/>
        <a:lstStyle/>
        <a:p>
          <a:endParaRPr lang="ru-RU"/>
        </a:p>
      </dgm:t>
    </dgm:pt>
    <dgm:pt modelId="{B299F4B0-FA41-47A4-8978-29E7D4C11891}" type="sibTrans" cxnId="{84237E2D-1CD3-4739-8F65-0C5FC040AA45}">
      <dgm:prSet/>
      <dgm:spPr/>
      <dgm:t>
        <a:bodyPr/>
        <a:lstStyle/>
        <a:p>
          <a:endParaRPr lang="ru-RU"/>
        </a:p>
      </dgm:t>
    </dgm:pt>
    <dgm:pt modelId="{C27F134E-CCF5-45AA-A369-D535437D8BD7}">
      <dgm:prSet phldrT="[Текст]"/>
      <dgm:spPr/>
      <dgm:t>
        <a:bodyPr/>
        <a:lstStyle/>
        <a:p>
          <a:pPr algn="ctr"/>
          <a:r>
            <a:rPr lang="ru-RU" dirty="0">
              <a:hlinkClick xmlns:r="http://schemas.openxmlformats.org/officeDocument/2006/relationships" r:id="rId6" action="ppaction://hlinksldjump"/>
            </a:rPr>
            <a:t>Эксперимент</a:t>
          </a:r>
          <a:endParaRPr lang="ru-RU" dirty="0"/>
        </a:p>
      </dgm:t>
    </dgm:pt>
    <dgm:pt modelId="{FE1DD839-3816-42D5-80AE-0ADCA2151262}" type="parTrans" cxnId="{D5E48EB7-A1BD-4E28-8D01-B400A304C639}">
      <dgm:prSet/>
      <dgm:spPr/>
      <dgm:t>
        <a:bodyPr/>
        <a:lstStyle/>
        <a:p>
          <a:endParaRPr lang="ru-RU"/>
        </a:p>
      </dgm:t>
    </dgm:pt>
    <dgm:pt modelId="{3F1073A4-9606-4DAF-96BE-79F1086B7349}" type="sibTrans" cxnId="{D5E48EB7-A1BD-4E28-8D01-B400A304C639}">
      <dgm:prSet/>
      <dgm:spPr/>
      <dgm:t>
        <a:bodyPr/>
        <a:lstStyle/>
        <a:p>
          <a:endParaRPr lang="ru-RU"/>
        </a:p>
      </dgm:t>
    </dgm:pt>
    <dgm:pt modelId="{0A753B47-E215-43D1-AC13-17951E46ECDF}">
      <dgm:prSet phldrT="[Текст]"/>
      <dgm:spPr/>
      <dgm:t>
        <a:bodyPr/>
        <a:lstStyle/>
        <a:p>
          <a:pPr algn="ctr"/>
          <a:r>
            <a:rPr lang="ru-RU" dirty="0">
              <a:hlinkClick xmlns:r="http://schemas.openxmlformats.org/officeDocument/2006/relationships" r:id="rId7" action="ppaction://hlinksldjump"/>
            </a:rPr>
            <a:t>Измерение</a:t>
          </a:r>
          <a:endParaRPr lang="ru-RU" dirty="0"/>
        </a:p>
      </dgm:t>
    </dgm:pt>
    <dgm:pt modelId="{06975420-8E60-4311-A4A2-B6E7A971F77F}" type="parTrans" cxnId="{47A09B3C-6416-4119-B8EC-B50309572BF1}">
      <dgm:prSet/>
      <dgm:spPr/>
      <dgm:t>
        <a:bodyPr/>
        <a:lstStyle/>
        <a:p>
          <a:endParaRPr lang="ru-RU"/>
        </a:p>
      </dgm:t>
    </dgm:pt>
    <dgm:pt modelId="{961912F5-7C01-4C66-8402-39686AA3B645}" type="sibTrans" cxnId="{47A09B3C-6416-4119-B8EC-B50309572BF1}">
      <dgm:prSet/>
      <dgm:spPr/>
      <dgm:t>
        <a:bodyPr/>
        <a:lstStyle/>
        <a:p>
          <a:endParaRPr lang="ru-RU"/>
        </a:p>
      </dgm:t>
    </dgm:pt>
    <dgm:pt modelId="{E979A853-F76C-4A57-8996-ECC142C005D4}">
      <dgm:prSet phldrT="[Текст]"/>
      <dgm:spPr/>
      <dgm:t>
        <a:bodyPr/>
        <a:lstStyle/>
        <a:p>
          <a:pPr algn="ctr"/>
          <a:r>
            <a:rPr lang="ru-RU" dirty="0">
              <a:hlinkClick xmlns:r="http://schemas.openxmlformats.org/officeDocument/2006/relationships" r:id="rId8" action="ppaction://hlinksldjump"/>
            </a:rPr>
            <a:t>Другие</a:t>
          </a:r>
          <a:r>
            <a:rPr lang="ru-RU" dirty="0"/>
            <a:t> </a:t>
          </a:r>
        </a:p>
      </dgm:t>
    </dgm:pt>
    <dgm:pt modelId="{669A442E-F60E-483F-B0E0-A4B0BA4C372F}" type="parTrans" cxnId="{2352A55A-BB2E-48EA-ADD4-A570263F2644}">
      <dgm:prSet/>
      <dgm:spPr/>
    </dgm:pt>
    <dgm:pt modelId="{D324C6B0-CE62-4416-82B0-BC609A873566}" type="sibTrans" cxnId="{2352A55A-BB2E-48EA-ADD4-A570263F2644}">
      <dgm:prSet/>
      <dgm:spPr/>
    </dgm:pt>
    <dgm:pt modelId="{FB855189-B67A-4EDB-8AC3-5B35B7A7722E}" type="pres">
      <dgm:prSet presAssocID="{B53BB46B-C583-4F67-9E9A-473353E699C9}" presName="linear" presStyleCnt="0">
        <dgm:presLayoutVars>
          <dgm:animLvl val="lvl"/>
          <dgm:resizeHandles val="exact"/>
        </dgm:presLayoutVars>
      </dgm:prSet>
      <dgm:spPr/>
    </dgm:pt>
    <dgm:pt modelId="{F3A3C847-9BA0-46AD-AFB9-9BFB25A1C060}" type="pres">
      <dgm:prSet presAssocID="{E651B5FC-81BD-4295-A095-9842002E7325}" presName="parentText" presStyleLbl="node1" presStyleIdx="0" presStyleCnt="8" custLinFactY="485545" custLinFactNeighborY="500000">
        <dgm:presLayoutVars>
          <dgm:chMax val="0"/>
          <dgm:bulletEnabled val="1"/>
        </dgm:presLayoutVars>
      </dgm:prSet>
      <dgm:spPr/>
    </dgm:pt>
    <dgm:pt modelId="{F29FE1F8-ADEE-48FD-9F1A-69BCE85FB79F}" type="pres">
      <dgm:prSet presAssocID="{D1299820-B3AB-48A9-BDE1-7C194269D30D}" presName="spacer" presStyleCnt="0"/>
      <dgm:spPr/>
    </dgm:pt>
    <dgm:pt modelId="{789FC756-3E74-465F-AE50-0733AC07BEC9}" type="pres">
      <dgm:prSet presAssocID="{06280E41-18E2-491E-A326-22F000F1BAE0}" presName="parentText" presStyleLbl="node1" presStyleIdx="1" presStyleCnt="8" custLinFactY="479910" custLinFactNeighborX="-1389" custLinFactNeighborY="500000">
        <dgm:presLayoutVars>
          <dgm:chMax val="0"/>
          <dgm:bulletEnabled val="1"/>
        </dgm:presLayoutVars>
      </dgm:prSet>
      <dgm:spPr/>
    </dgm:pt>
    <dgm:pt modelId="{8A253482-3509-4936-9915-75DF85205E7D}" type="pres">
      <dgm:prSet presAssocID="{A38DFD6C-6D0E-44B9-B00A-5390DDA216FE}" presName="spacer" presStyleCnt="0"/>
      <dgm:spPr/>
    </dgm:pt>
    <dgm:pt modelId="{DAD82AC8-8513-47F1-9877-43CD4D410978}" type="pres">
      <dgm:prSet presAssocID="{B980DA77-CDAC-43C6-934C-C11E0053AAF1}" presName="parentText" presStyleLbl="node1" presStyleIdx="2" presStyleCnt="8" custLinFactY="-200000" custLinFactNeighborY="-240793">
        <dgm:presLayoutVars>
          <dgm:chMax val="0"/>
          <dgm:bulletEnabled val="1"/>
        </dgm:presLayoutVars>
      </dgm:prSet>
      <dgm:spPr/>
    </dgm:pt>
    <dgm:pt modelId="{A54AC45B-787A-43CD-B804-FA9676376DB6}" type="pres">
      <dgm:prSet presAssocID="{71F24113-3AE2-4340-B3B4-5CA746BAFA3F}" presName="spacer" presStyleCnt="0"/>
      <dgm:spPr/>
    </dgm:pt>
    <dgm:pt modelId="{BA5B84C7-96B2-419F-9B47-C4B6C81E8A0C}" type="pres">
      <dgm:prSet presAssocID="{8C1684E4-8F64-4675-9605-BA707C0F6BD8}" presName="parentText" presStyleLbl="node1" presStyleIdx="3" presStyleCnt="8" custLinFactY="-97552" custLinFactNeighborY="-100000">
        <dgm:presLayoutVars>
          <dgm:chMax val="0"/>
          <dgm:bulletEnabled val="1"/>
        </dgm:presLayoutVars>
      </dgm:prSet>
      <dgm:spPr/>
    </dgm:pt>
    <dgm:pt modelId="{215DA6D4-D802-4CDD-ABE5-1B277805DC1B}" type="pres">
      <dgm:prSet presAssocID="{6865E584-F029-40A0-B6C7-0422F5175DC0}" presName="spacer" presStyleCnt="0"/>
      <dgm:spPr/>
    </dgm:pt>
    <dgm:pt modelId="{89DDEDC6-2192-4C1D-9733-0F0EDBC57192}" type="pres">
      <dgm:prSet presAssocID="{E306F65F-1F9E-488A-9EA3-8944A1101719}" presName="parentText" presStyleLbl="node1" presStyleIdx="4" presStyleCnt="8" custLinFactY="-300000" custLinFactNeighborY="-321276">
        <dgm:presLayoutVars>
          <dgm:chMax val="0"/>
          <dgm:bulletEnabled val="1"/>
        </dgm:presLayoutVars>
      </dgm:prSet>
      <dgm:spPr/>
    </dgm:pt>
    <dgm:pt modelId="{D414D186-9662-4DE8-93C4-87C5B36901D4}" type="pres">
      <dgm:prSet presAssocID="{B299F4B0-FA41-47A4-8978-29E7D4C11891}" presName="spacer" presStyleCnt="0"/>
      <dgm:spPr/>
    </dgm:pt>
    <dgm:pt modelId="{84F7C75B-BE18-41A9-AD78-9352E53A9206}" type="pres">
      <dgm:prSet presAssocID="{C27F134E-CCF5-45AA-A369-D535437D8BD7}" presName="parentText" presStyleLbl="node1" presStyleIdx="5" presStyleCnt="8" custLinFactY="-100000" custLinFactNeighborY="-173462">
        <dgm:presLayoutVars>
          <dgm:chMax val="0"/>
          <dgm:bulletEnabled val="1"/>
        </dgm:presLayoutVars>
      </dgm:prSet>
      <dgm:spPr/>
    </dgm:pt>
    <dgm:pt modelId="{45952229-6AAF-4E37-AE1B-57EDCBE91619}" type="pres">
      <dgm:prSet presAssocID="{3F1073A4-9606-4DAF-96BE-79F1086B7349}" presName="spacer" presStyleCnt="0"/>
      <dgm:spPr/>
    </dgm:pt>
    <dgm:pt modelId="{84E4C71E-C4AF-4031-A324-97C29F2BC74C}" type="pres">
      <dgm:prSet presAssocID="{0A753B47-E215-43D1-AC13-17951E46ECDF}" presName="parentText" presStyleLbl="node1" presStyleIdx="6" presStyleCnt="8" custLinFactY="-300000" custLinFactNeighborY="-326536">
        <dgm:presLayoutVars>
          <dgm:chMax val="0"/>
          <dgm:bulletEnabled val="1"/>
        </dgm:presLayoutVars>
      </dgm:prSet>
      <dgm:spPr/>
    </dgm:pt>
    <dgm:pt modelId="{21ADF74A-6359-4D7C-9443-3111ADE7BBE4}" type="pres">
      <dgm:prSet presAssocID="{961912F5-7C01-4C66-8402-39686AA3B645}" presName="spacer" presStyleCnt="0"/>
      <dgm:spPr/>
    </dgm:pt>
    <dgm:pt modelId="{3652B1EE-833A-4ECE-B9CB-6BB930EA23D3}" type="pres">
      <dgm:prSet presAssocID="{E979A853-F76C-4A57-8996-ECC142C005D4}" presName="parentText" presStyleLbl="node1" presStyleIdx="7" presStyleCnt="8" custLinFactY="-10899" custLinFactNeighborY="-100000">
        <dgm:presLayoutVars>
          <dgm:chMax val="0"/>
          <dgm:bulletEnabled val="1"/>
        </dgm:presLayoutVars>
      </dgm:prSet>
      <dgm:spPr/>
    </dgm:pt>
  </dgm:ptLst>
  <dgm:cxnLst>
    <dgm:cxn modelId="{954BFD0D-CD0D-4CED-B5E8-1784C3D97753}" type="presOf" srcId="{B980DA77-CDAC-43C6-934C-C11E0053AAF1}" destId="{DAD82AC8-8513-47F1-9877-43CD4D410978}" srcOrd="0" destOrd="0" presId="urn:microsoft.com/office/officeart/2005/8/layout/vList2"/>
    <dgm:cxn modelId="{7E882911-6287-4D49-8539-F621ECC7D941}" srcId="{B53BB46B-C583-4F67-9E9A-473353E699C9}" destId="{E651B5FC-81BD-4295-A095-9842002E7325}" srcOrd="0" destOrd="0" parTransId="{C1E7ADE5-55B2-436A-B2CF-66E7411B014E}" sibTransId="{D1299820-B3AB-48A9-BDE1-7C194269D30D}"/>
    <dgm:cxn modelId="{94158512-F5C9-4BD6-B0C5-0DDDE08D0888}" srcId="{B53BB46B-C583-4F67-9E9A-473353E699C9}" destId="{06280E41-18E2-491E-A326-22F000F1BAE0}" srcOrd="1" destOrd="0" parTransId="{15E60BBC-7A8B-425E-9AA7-40B1A63D6064}" sibTransId="{A38DFD6C-6D0E-44B9-B00A-5390DDA216FE}"/>
    <dgm:cxn modelId="{6FBD1813-3D99-4577-AB11-4C06C62CFA9A}" type="presOf" srcId="{E306F65F-1F9E-488A-9EA3-8944A1101719}" destId="{89DDEDC6-2192-4C1D-9733-0F0EDBC57192}" srcOrd="0" destOrd="0" presId="urn:microsoft.com/office/officeart/2005/8/layout/vList2"/>
    <dgm:cxn modelId="{84237E2D-1CD3-4739-8F65-0C5FC040AA45}" srcId="{B53BB46B-C583-4F67-9E9A-473353E699C9}" destId="{E306F65F-1F9E-488A-9EA3-8944A1101719}" srcOrd="4" destOrd="0" parTransId="{8B9B4FCF-977B-4664-9ECC-FFADCAD780AB}" sibTransId="{B299F4B0-FA41-47A4-8978-29E7D4C11891}"/>
    <dgm:cxn modelId="{47A09B3C-6416-4119-B8EC-B50309572BF1}" srcId="{B53BB46B-C583-4F67-9E9A-473353E699C9}" destId="{0A753B47-E215-43D1-AC13-17951E46ECDF}" srcOrd="6" destOrd="0" parTransId="{06975420-8E60-4311-A4A2-B6E7A971F77F}" sibTransId="{961912F5-7C01-4C66-8402-39686AA3B645}"/>
    <dgm:cxn modelId="{F380A43D-F0A0-460C-817D-F8CC4F568D8A}" srcId="{B53BB46B-C583-4F67-9E9A-473353E699C9}" destId="{B980DA77-CDAC-43C6-934C-C11E0053AAF1}" srcOrd="2" destOrd="0" parTransId="{F2B126E5-5947-4D43-889E-C49AAF1A551F}" sibTransId="{71F24113-3AE2-4340-B3B4-5CA746BAFA3F}"/>
    <dgm:cxn modelId="{9860CB4E-B2CE-4823-92C9-30A77A7A9BB7}" type="presOf" srcId="{C27F134E-CCF5-45AA-A369-D535437D8BD7}" destId="{84F7C75B-BE18-41A9-AD78-9352E53A9206}" srcOrd="0" destOrd="0" presId="urn:microsoft.com/office/officeart/2005/8/layout/vList2"/>
    <dgm:cxn modelId="{2352A55A-BB2E-48EA-ADD4-A570263F2644}" srcId="{B53BB46B-C583-4F67-9E9A-473353E699C9}" destId="{E979A853-F76C-4A57-8996-ECC142C005D4}" srcOrd="7" destOrd="0" parTransId="{669A442E-F60E-483F-B0E0-A4B0BA4C372F}" sibTransId="{D324C6B0-CE62-4416-82B0-BC609A873566}"/>
    <dgm:cxn modelId="{5D149883-CB29-4EC3-B38D-301919819391}" type="presOf" srcId="{8C1684E4-8F64-4675-9605-BA707C0F6BD8}" destId="{BA5B84C7-96B2-419F-9B47-C4B6C81E8A0C}" srcOrd="0" destOrd="0" presId="urn:microsoft.com/office/officeart/2005/8/layout/vList2"/>
    <dgm:cxn modelId="{0299F788-F150-4E47-91CE-13112CB5486C}" type="presOf" srcId="{E979A853-F76C-4A57-8996-ECC142C005D4}" destId="{3652B1EE-833A-4ECE-B9CB-6BB930EA23D3}" srcOrd="0" destOrd="0" presId="urn:microsoft.com/office/officeart/2005/8/layout/vList2"/>
    <dgm:cxn modelId="{82660F8C-5917-4D22-9A04-3E75E80627A8}" type="presOf" srcId="{0A753B47-E215-43D1-AC13-17951E46ECDF}" destId="{84E4C71E-C4AF-4031-A324-97C29F2BC74C}" srcOrd="0" destOrd="0" presId="urn:microsoft.com/office/officeart/2005/8/layout/vList2"/>
    <dgm:cxn modelId="{E87A9C97-F8F3-4388-98E2-68F921B6E694}" srcId="{B53BB46B-C583-4F67-9E9A-473353E699C9}" destId="{8C1684E4-8F64-4675-9605-BA707C0F6BD8}" srcOrd="3" destOrd="0" parTransId="{8965C8F5-FE92-41C0-B4DE-193163FE333C}" sibTransId="{6865E584-F029-40A0-B6C7-0422F5175DC0}"/>
    <dgm:cxn modelId="{FBAA4BAF-ECAC-4FCC-84E8-AF4F69D77179}" type="presOf" srcId="{E651B5FC-81BD-4295-A095-9842002E7325}" destId="{F3A3C847-9BA0-46AD-AFB9-9BFB25A1C060}" srcOrd="0" destOrd="0" presId="urn:microsoft.com/office/officeart/2005/8/layout/vList2"/>
    <dgm:cxn modelId="{D5E48EB7-A1BD-4E28-8D01-B400A304C639}" srcId="{B53BB46B-C583-4F67-9E9A-473353E699C9}" destId="{C27F134E-CCF5-45AA-A369-D535437D8BD7}" srcOrd="5" destOrd="0" parTransId="{FE1DD839-3816-42D5-80AE-0ADCA2151262}" sibTransId="{3F1073A4-9606-4DAF-96BE-79F1086B7349}"/>
    <dgm:cxn modelId="{0347ADD5-E997-4DBD-A86C-0408643B128E}" type="presOf" srcId="{06280E41-18E2-491E-A326-22F000F1BAE0}" destId="{789FC756-3E74-465F-AE50-0733AC07BEC9}" srcOrd="0" destOrd="0" presId="urn:microsoft.com/office/officeart/2005/8/layout/vList2"/>
    <dgm:cxn modelId="{889ADAE3-59A3-4A59-A43D-71D7EA861143}" type="presOf" srcId="{B53BB46B-C583-4F67-9E9A-473353E699C9}" destId="{FB855189-B67A-4EDB-8AC3-5B35B7A7722E}" srcOrd="0" destOrd="0" presId="urn:microsoft.com/office/officeart/2005/8/layout/vList2"/>
    <dgm:cxn modelId="{32FE7CCD-4EB9-497B-9492-9BF20E3BF9DD}" type="presParOf" srcId="{FB855189-B67A-4EDB-8AC3-5B35B7A7722E}" destId="{F3A3C847-9BA0-46AD-AFB9-9BFB25A1C060}" srcOrd="0" destOrd="0" presId="urn:microsoft.com/office/officeart/2005/8/layout/vList2"/>
    <dgm:cxn modelId="{8E5BCDBB-8008-40CF-AB3D-B2E59B3BF79C}" type="presParOf" srcId="{FB855189-B67A-4EDB-8AC3-5B35B7A7722E}" destId="{F29FE1F8-ADEE-48FD-9F1A-69BCE85FB79F}" srcOrd="1" destOrd="0" presId="urn:microsoft.com/office/officeart/2005/8/layout/vList2"/>
    <dgm:cxn modelId="{65C13F95-8503-4561-BDA6-2DE9F0C90884}" type="presParOf" srcId="{FB855189-B67A-4EDB-8AC3-5B35B7A7722E}" destId="{789FC756-3E74-465F-AE50-0733AC07BEC9}" srcOrd="2" destOrd="0" presId="urn:microsoft.com/office/officeart/2005/8/layout/vList2"/>
    <dgm:cxn modelId="{76391C7D-030E-4AF0-81B2-7868AC690067}" type="presParOf" srcId="{FB855189-B67A-4EDB-8AC3-5B35B7A7722E}" destId="{8A253482-3509-4936-9915-75DF85205E7D}" srcOrd="3" destOrd="0" presId="urn:microsoft.com/office/officeart/2005/8/layout/vList2"/>
    <dgm:cxn modelId="{63250DA2-F287-47CB-8962-928A1A584CF3}" type="presParOf" srcId="{FB855189-B67A-4EDB-8AC3-5B35B7A7722E}" destId="{DAD82AC8-8513-47F1-9877-43CD4D410978}" srcOrd="4" destOrd="0" presId="urn:microsoft.com/office/officeart/2005/8/layout/vList2"/>
    <dgm:cxn modelId="{8258FCE5-2D6B-4150-B85A-20F8C83B0E20}" type="presParOf" srcId="{FB855189-B67A-4EDB-8AC3-5B35B7A7722E}" destId="{A54AC45B-787A-43CD-B804-FA9676376DB6}" srcOrd="5" destOrd="0" presId="urn:microsoft.com/office/officeart/2005/8/layout/vList2"/>
    <dgm:cxn modelId="{182F1BE7-EC5B-4E91-A281-3A04A23ED300}" type="presParOf" srcId="{FB855189-B67A-4EDB-8AC3-5B35B7A7722E}" destId="{BA5B84C7-96B2-419F-9B47-C4B6C81E8A0C}" srcOrd="6" destOrd="0" presId="urn:microsoft.com/office/officeart/2005/8/layout/vList2"/>
    <dgm:cxn modelId="{C6DA5675-2CDA-4F67-87F9-F3F879F67F57}" type="presParOf" srcId="{FB855189-B67A-4EDB-8AC3-5B35B7A7722E}" destId="{215DA6D4-D802-4CDD-ABE5-1B277805DC1B}" srcOrd="7" destOrd="0" presId="urn:microsoft.com/office/officeart/2005/8/layout/vList2"/>
    <dgm:cxn modelId="{380F2A8D-088C-4533-B5DA-A8B438879963}" type="presParOf" srcId="{FB855189-B67A-4EDB-8AC3-5B35B7A7722E}" destId="{89DDEDC6-2192-4C1D-9733-0F0EDBC57192}" srcOrd="8" destOrd="0" presId="urn:microsoft.com/office/officeart/2005/8/layout/vList2"/>
    <dgm:cxn modelId="{934CF6B6-CAEC-4E36-A445-5738F56590E7}" type="presParOf" srcId="{FB855189-B67A-4EDB-8AC3-5B35B7A7722E}" destId="{D414D186-9662-4DE8-93C4-87C5B36901D4}" srcOrd="9" destOrd="0" presId="urn:microsoft.com/office/officeart/2005/8/layout/vList2"/>
    <dgm:cxn modelId="{B0252ECE-8038-46A2-894E-361ADD873726}" type="presParOf" srcId="{FB855189-B67A-4EDB-8AC3-5B35B7A7722E}" destId="{84F7C75B-BE18-41A9-AD78-9352E53A9206}" srcOrd="10" destOrd="0" presId="urn:microsoft.com/office/officeart/2005/8/layout/vList2"/>
    <dgm:cxn modelId="{0C35E6CE-F3B1-49D9-B5A6-72C634AF369E}" type="presParOf" srcId="{FB855189-B67A-4EDB-8AC3-5B35B7A7722E}" destId="{45952229-6AAF-4E37-AE1B-57EDCBE91619}" srcOrd="11" destOrd="0" presId="urn:microsoft.com/office/officeart/2005/8/layout/vList2"/>
    <dgm:cxn modelId="{57483CB6-4BE2-49F7-A96A-B4BC169396A5}" type="presParOf" srcId="{FB855189-B67A-4EDB-8AC3-5B35B7A7722E}" destId="{84E4C71E-C4AF-4031-A324-97C29F2BC74C}" srcOrd="12" destOrd="0" presId="urn:microsoft.com/office/officeart/2005/8/layout/vList2"/>
    <dgm:cxn modelId="{9165F5FA-AB34-4A22-BCA6-CE2FFEC82A79}" type="presParOf" srcId="{FB855189-B67A-4EDB-8AC3-5B35B7A7722E}" destId="{21ADF74A-6359-4D7C-9443-3111ADE7BBE4}" srcOrd="13" destOrd="0" presId="urn:microsoft.com/office/officeart/2005/8/layout/vList2"/>
    <dgm:cxn modelId="{BDFF9C84-566C-4B8A-8A75-5A5F4FA1FE8F}" type="presParOf" srcId="{FB855189-B67A-4EDB-8AC3-5B35B7A7722E}" destId="{3652B1EE-833A-4ECE-B9CB-6BB930EA23D3}" srcOrd="1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53BB46B-C583-4F67-9E9A-473353E699C9}" type="doc">
      <dgm:prSet loTypeId="urn:microsoft.com/office/officeart/2005/8/layout/vList2" loCatId="list" qsTypeId="urn:microsoft.com/office/officeart/2005/8/quickstyle/simple5#2" qsCatId="simple" csTypeId="urn:microsoft.com/office/officeart/2005/8/colors/accent3_2#2" csCatId="accent3" phldr="1"/>
      <dgm:spPr/>
      <dgm:t>
        <a:bodyPr/>
        <a:lstStyle/>
        <a:p>
          <a:endParaRPr lang="ru-RU"/>
        </a:p>
      </dgm:t>
    </dgm:pt>
    <dgm:pt modelId="{FE41C23C-98F6-488F-9635-A4CCAB59C2C2}">
      <dgm:prSet phldrT="[Текст]"/>
      <dgm:spPr/>
      <dgm:t>
        <a:bodyPr/>
        <a:lstStyle/>
        <a:p>
          <a:pPr algn="ctr"/>
          <a:r>
            <a:rPr lang="ru-RU" dirty="0">
              <a:hlinkClick xmlns:r="http://schemas.openxmlformats.org/officeDocument/2006/relationships" r:id="rId1" action="ppaction://hlinksldjump"/>
            </a:rPr>
            <a:t>Статистический </a:t>
          </a:r>
          <a:endParaRPr lang="ru-RU" dirty="0"/>
        </a:p>
      </dgm:t>
    </dgm:pt>
    <dgm:pt modelId="{92A6360D-C3FA-4CE7-834C-145E70E4CF4F}" type="parTrans" cxnId="{51ED1ECC-912F-4580-B809-CF53766F286A}">
      <dgm:prSet/>
      <dgm:spPr/>
      <dgm:t>
        <a:bodyPr/>
        <a:lstStyle/>
        <a:p>
          <a:endParaRPr lang="ru-RU"/>
        </a:p>
      </dgm:t>
    </dgm:pt>
    <dgm:pt modelId="{2FF2E034-37A1-4F1A-98AD-4E17DD23864E}" type="sibTrans" cxnId="{51ED1ECC-912F-4580-B809-CF53766F286A}">
      <dgm:prSet/>
      <dgm:spPr/>
      <dgm:t>
        <a:bodyPr/>
        <a:lstStyle/>
        <a:p>
          <a:endParaRPr lang="ru-RU"/>
        </a:p>
      </dgm:t>
    </dgm:pt>
    <dgm:pt modelId="{5B987F8A-E567-4BC7-9B43-0E200EAD1778}">
      <dgm:prSet phldrT="[Текст]"/>
      <dgm:spPr/>
      <dgm:t>
        <a:bodyPr/>
        <a:lstStyle/>
        <a:p>
          <a:pPr algn="ctr"/>
          <a:r>
            <a:rPr lang="ru-RU" dirty="0">
              <a:hlinkClick xmlns:r="http://schemas.openxmlformats.org/officeDocument/2006/relationships" r:id="rId2" action="ppaction://hlinksldjump"/>
            </a:rPr>
            <a:t>Аэрокосмический</a:t>
          </a:r>
          <a:endParaRPr lang="ru-RU" dirty="0"/>
        </a:p>
      </dgm:t>
    </dgm:pt>
    <dgm:pt modelId="{1BB30A49-6FB9-425E-82FF-61D0BE8D8ACD}" type="sibTrans" cxnId="{F9659117-3A65-4BA8-80FC-6770AE48101C}">
      <dgm:prSet/>
      <dgm:spPr/>
      <dgm:t>
        <a:bodyPr/>
        <a:lstStyle/>
        <a:p>
          <a:endParaRPr lang="ru-RU"/>
        </a:p>
      </dgm:t>
    </dgm:pt>
    <dgm:pt modelId="{EC4337A5-BEA2-4141-B357-2443F3E083B6}" type="parTrans" cxnId="{F9659117-3A65-4BA8-80FC-6770AE48101C}">
      <dgm:prSet/>
      <dgm:spPr/>
      <dgm:t>
        <a:bodyPr/>
        <a:lstStyle/>
        <a:p>
          <a:endParaRPr lang="ru-RU"/>
        </a:p>
      </dgm:t>
    </dgm:pt>
    <dgm:pt modelId="{D1AB2CEF-4EA1-4F97-9A8D-7FAC11CD3916}">
      <dgm:prSet phldrT="[Текст]"/>
      <dgm:spPr/>
      <dgm:t>
        <a:bodyPr/>
        <a:lstStyle/>
        <a:p>
          <a:pPr algn="ctr"/>
          <a:r>
            <a:rPr lang="ru-RU" dirty="0" err="1">
              <a:hlinkClick xmlns:r="http://schemas.openxmlformats.org/officeDocument/2006/relationships" r:id="rId3" action="ppaction://hlinksldjump"/>
            </a:rPr>
            <a:t>Геоинформационный</a:t>
          </a:r>
          <a:endParaRPr lang="ru-RU" dirty="0"/>
        </a:p>
      </dgm:t>
    </dgm:pt>
    <dgm:pt modelId="{67752181-734D-4C91-A6CC-A050E44BAD49}" type="parTrans" cxnId="{631B2F06-DAF4-480D-A0E4-494765BAD1FF}">
      <dgm:prSet/>
      <dgm:spPr/>
      <dgm:t>
        <a:bodyPr/>
        <a:lstStyle/>
        <a:p>
          <a:endParaRPr lang="ru-RU"/>
        </a:p>
      </dgm:t>
    </dgm:pt>
    <dgm:pt modelId="{9C34B55C-9D83-428C-A235-4B0197757709}" type="sibTrans" cxnId="{631B2F06-DAF4-480D-A0E4-494765BAD1FF}">
      <dgm:prSet/>
      <dgm:spPr/>
      <dgm:t>
        <a:bodyPr/>
        <a:lstStyle/>
        <a:p>
          <a:endParaRPr lang="ru-RU"/>
        </a:p>
      </dgm:t>
    </dgm:pt>
    <dgm:pt modelId="{4961188A-D9E2-4A84-969D-A50B493E2C05}">
      <dgm:prSet phldrT="[Текст]"/>
      <dgm:spPr/>
      <dgm:t>
        <a:bodyPr/>
        <a:lstStyle/>
        <a:p>
          <a:pPr algn="ctr"/>
          <a:r>
            <a:rPr lang="ru-RU" dirty="0">
              <a:hlinkClick xmlns:r="http://schemas.openxmlformats.org/officeDocument/2006/relationships" r:id="rId4" action="ppaction://hlinksldjump"/>
            </a:rPr>
            <a:t>Моделирования</a:t>
          </a:r>
          <a:endParaRPr lang="ru-RU" dirty="0"/>
        </a:p>
      </dgm:t>
    </dgm:pt>
    <dgm:pt modelId="{0E6BFBAC-B26B-4E9C-AD43-6554F510D25F}" type="sibTrans" cxnId="{05DC02C3-9DF7-438E-AAFA-9429F494DE42}">
      <dgm:prSet/>
      <dgm:spPr/>
      <dgm:t>
        <a:bodyPr/>
        <a:lstStyle/>
        <a:p>
          <a:endParaRPr lang="ru-RU"/>
        </a:p>
      </dgm:t>
    </dgm:pt>
    <dgm:pt modelId="{39E613D1-688F-4163-B49C-C0FE604F24F1}" type="parTrans" cxnId="{05DC02C3-9DF7-438E-AAFA-9429F494DE42}">
      <dgm:prSet/>
      <dgm:spPr/>
      <dgm:t>
        <a:bodyPr/>
        <a:lstStyle/>
        <a:p>
          <a:endParaRPr lang="ru-RU"/>
        </a:p>
      </dgm:t>
    </dgm:pt>
    <dgm:pt modelId="{FB855189-B67A-4EDB-8AC3-5B35B7A7722E}" type="pres">
      <dgm:prSet presAssocID="{B53BB46B-C583-4F67-9E9A-473353E699C9}" presName="linear" presStyleCnt="0">
        <dgm:presLayoutVars>
          <dgm:animLvl val="lvl"/>
          <dgm:resizeHandles val="exact"/>
        </dgm:presLayoutVars>
      </dgm:prSet>
      <dgm:spPr/>
    </dgm:pt>
    <dgm:pt modelId="{49329A01-DB17-4A4C-B4B1-83A4AC1AB0BD}" type="pres">
      <dgm:prSet presAssocID="{5B987F8A-E567-4BC7-9B43-0E200EAD1778}" presName="parentText" presStyleLbl="node1" presStyleIdx="0" presStyleCnt="4" custLinFactY="200000" custLinFactNeighborY="262750">
        <dgm:presLayoutVars>
          <dgm:chMax val="0"/>
          <dgm:bulletEnabled val="1"/>
        </dgm:presLayoutVars>
      </dgm:prSet>
      <dgm:spPr/>
    </dgm:pt>
    <dgm:pt modelId="{FABEE059-70F6-46F9-B0FA-70B6BEC7395C}" type="pres">
      <dgm:prSet presAssocID="{1BB30A49-6FB9-425E-82FF-61D0BE8D8ACD}" presName="spacer" presStyleCnt="0"/>
      <dgm:spPr/>
    </dgm:pt>
    <dgm:pt modelId="{56A5B757-48E5-4DCF-8A0C-93D1DE58E3A6}" type="pres">
      <dgm:prSet presAssocID="{FE41C23C-98F6-488F-9635-A4CCAB59C2C2}" presName="parentText" presStyleLbl="node1" presStyleIdx="1" presStyleCnt="4" custLinFactNeighborX="-1408" custLinFactNeighborY="93568">
        <dgm:presLayoutVars>
          <dgm:chMax val="0"/>
          <dgm:bulletEnabled val="1"/>
        </dgm:presLayoutVars>
      </dgm:prSet>
      <dgm:spPr/>
    </dgm:pt>
    <dgm:pt modelId="{CE54E9A6-0F58-4136-8B5B-B10DB0F6D6E0}" type="pres">
      <dgm:prSet presAssocID="{2FF2E034-37A1-4F1A-98AD-4E17DD23864E}" presName="spacer" presStyleCnt="0"/>
      <dgm:spPr/>
    </dgm:pt>
    <dgm:pt modelId="{D2DBF910-7835-45D5-88CB-C5BC0627AFDF}" type="pres">
      <dgm:prSet presAssocID="{D1AB2CEF-4EA1-4F97-9A8D-7FAC11CD3916}" presName="parentText" presStyleLbl="node1" presStyleIdx="2" presStyleCnt="4" custLinFactY="100000" custLinFactNeighborY="131932">
        <dgm:presLayoutVars>
          <dgm:chMax val="0"/>
          <dgm:bulletEnabled val="1"/>
        </dgm:presLayoutVars>
      </dgm:prSet>
      <dgm:spPr/>
    </dgm:pt>
    <dgm:pt modelId="{339D712B-E394-4CC5-B6A0-FE163AC1C126}" type="pres">
      <dgm:prSet presAssocID="{9C34B55C-9D83-428C-A235-4B0197757709}" presName="spacer" presStyleCnt="0"/>
      <dgm:spPr/>
    </dgm:pt>
    <dgm:pt modelId="{3ADF7CB8-488D-4D28-8BB0-A7252AF89F2B}" type="pres">
      <dgm:prSet presAssocID="{4961188A-D9E2-4A84-969D-A50B493E2C05}" presName="parentText" presStyleLbl="node1" presStyleIdx="3" presStyleCnt="4" custLinFactY="-285065" custLinFactNeighborY="-300000">
        <dgm:presLayoutVars>
          <dgm:chMax val="0"/>
          <dgm:bulletEnabled val="1"/>
        </dgm:presLayoutVars>
      </dgm:prSet>
      <dgm:spPr/>
    </dgm:pt>
  </dgm:ptLst>
  <dgm:cxnLst>
    <dgm:cxn modelId="{631B2F06-DAF4-480D-A0E4-494765BAD1FF}" srcId="{B53BB46B-C583-4F67-9E9A-473353E699C9}" destId="{D1AB2CEF-4EA1-4F97-9A8D-7FAC11CD3916}" srcOrd="2" destOrd="0" parTransId="{67752181-734D-4C91-A6CC-A050E44BAD49}" sibTransId="{9C34B55C-9D83-428C-A235-4B0197757709}"/>
    <dgm:cxn modelId="{F9659117-3A65-4BA8-80FC-6770AE48101C}" srcId="{B53BB46B-C583-4F67-9E9A-473353E699C9}" destId="{5B987F8A-E567-4BC7-9B43-0E200EAD1778}" srcOrd="0" destOrd="0" parTransId="{EC4337A5-BEA2-4141-B357-2443F3E083B6}" sibTransId="{1BB30A49-6FB9-425E-82FF-61D0BE8D8ACD}"/>
    <dgm:cxn modelId="{E6A5381C-9DC6-4D49-8538-04099626E5DC}" type="presOf" srcId="{B53BB46B-C583-4F67-9E9A-473353E699C9}" destId="{FB855189-B67A-4EDB-8AC3-5B35B7A7722E}" srcOrd="0" destOrd="0" presId="urn:microsoft.com/office/officeart/2005/8/layout/vList2"/>
    <dgm:cxn modelId="{EB554338-D037-479F-9D16-BA2653190066}" type="presOf" srcId="{4961188A-D9E2-4A84-969D-A50B493E2C05}" destId="{3ADF7CB8-488D-4D28-8BB0-A7252AF89F2B}" srcOrd="0" destOrd="0" presId="urn:microsoft.com/office/officeart/2005/8/layout/vList2"/>
    <dgm:cxn modelId="{87B6374A-041A-42C8-AB21-AE87C9A65241}" type="presOf" srcId="{FE41C23C-98F6-488F-9635-A4CCAB59C2C2}" destId="{56A5B757-48E5-4DCF-8A0C-93D1DE58E3A6}" srcOrd="0" destOrd="0" presId="urn:microsoft.com/office/officeart/2005/8/layout/vList2"/>
    <dgm:cxn modelId="{4729BB6F-2CD0-4B65-97E8-4D4D0F3D6BB0}" type="presOf" srcId="{D1AB2CEF-4EA1-4F97-9A8D-7FAC11CD3916}" destId="{D2DBF910-7835-45D5-88CB-C5BC0627AFDF}" srcOrd="0" destOrd="0" presId="urn:microsoft.com/office/officeart/2005/8/layout/vList2"/>
    <dgm:cxn modelId="{DC22EEA8-BEDD-4F2A-B142-BF30516A0D36}" type="presOf" srcId="{5B987F8A-E567-4BC7-9B43-0E200EAD1778}" destId="{49329A01-DB17-4A4C-B4B1-83A4AC1AB0BD}" srcOrd="0" destOrd="0" presId="urn:microsoft.com/office/officeart/2005/8/layout/vList2"/>
    <dgm:cxn modelId="{05DC02C3-9DF7-438E-AAFA-9429F494DE42}" srcId="{B53BB46B-C583-4F67-9E9A-473353E699C9}" destId="{4961188A-D9E2-4A84-969D-A50B493E2C05}" srcOrd="3" destOrd="0" parTransId="{39E613D1-688F-4163-B49C-C0FE604F24F1}" sibTransId="{0E6BFBAC-B26B-4E9C-AD43-6554F510D25F}"/>
    <dgm:cxn modelId="{51ED1ECC-912F-4580-B809-CF53766F286A}" srcId="{B53BB46B-C583-4F67-9E9A-473353E699C9}" destId="{FE41C23C-98F6-488F-9635-A4CCAB59C2C2}" srcOrd="1" destOrd="0" parTransId="{92A6360D-C3FA-4CE7-834C-145E70E4CF4F}" sibTransId="{2FF2E034-37A1-4F1A-98AD-4E17DD23864E}"/>
    <dgm:cxn modelId="{F3C08FD6-207D-4535-ABDA-DC44612B0D95}" type="presParOf" srcId="{FB855189-B67A-4EDB-8AC3-5B35B7A7722E}" destId="{49329A01-DB17-4A4C-B4B1-83A4AC1AB0BD}" srcOrd="0" destOrd="0" presId="urn:microsoft.com/office/officeart/2005/8/layout/vList2"/>
    <dgm:cxn modelId="{86372CC4-ED6A-4C45-BACD-193C2EB99DBF}" type="presParOf" srcId="{FB855189-B67A-4EDB-8AC3-5B35B7A7722E}" destId="{FABEE059-70F6-46F9-B0FA-70B6BEC7395C}" srcOrd="1" destOrd="0" presId="urn:microsoft.com/office/officeart/2005/8/layout/vList2"/>
    <dgm:cxn modelId="{A73DEF51-6077-45CB-9010-A895A5DCF9FE}" type="presParOf" srcId="{FB855189-B67A-4EDB-8AC3-5B35B7A7722E}" destId="{56A5B757-48E5-4DCF-8A0C-93D1DE58E3A6}" srcOrd="2" destOrd="0" presId="urn:microsoft.com/office/officeart/2005/8/layout/vList2"/>
    <dgm:cxn modelId="{718955EC-16BF-45AF-9F9A-A49F3EC04963}" type="presParOf" srcId="{FB855189-B67A-4EDB-8AC3-5B35B7A7722E}" destId="{CE54E9A6-0F58-4136-8B5B-B10DB0F6D6E0}" srcOrd="3" destOrd="0" presId="urn:microsoft.com/office/officeart/2005/8/layout/vList2"/>
    <dgm:cxn modelId="{6F9CDD04-3217-4D8C-AE5F-02616EF3F50F}" type="presParOf" srcId="{FB855189-B67A-4EDB-8AC3-5B35B7A7722E}" destId="{D2DBF910-7835-45D5-88CB-C5BC0627AFDF}" srcOrd="4" destOrd="0" presId="urn:microsoft.com/office/officeart/2005/8/layout/vList2"/>
    <dgm:cxn modelId="{E98AAADC-65F1-460B-A24F-3C5CE88588E1}" type="presParOf" srcId="{FB855189-B67A-4EDB-8AC3-5B35B7A7722E}" destId="{339D712B-E394-4CC5-B6A0-FE163AC1C126}" srcOrd="5" destOrd="0" presId="urn:microsoft.com/office/officeart/2005/8/layout/vList2"/>
    <dgm:cxn modelId="{FC98310B-9EAA-4124-B4C8-D50381BE1714}" type="presParOf" srcId="{FB855189-B67A-4EDB-8AC3-5B35B7A7722E}" destId="{3ADF7CB8-488D-4D28-8BB0-A7252AF89F2B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3A3C847-9BA0-46AD-AFB9-9BFB25A1C060}">
      <dsp:nvSpPr>
        <dsp:cNvPr id="0" name=""/>
        <dsp:cNvSpPr/>
      </dsp:nvSpPr>
      <dsp:spPr>
        <a:xfrm>
          <a:off x="0" y="2771894"/>
          <a:ext cx="5214973" cy="503685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60000"/>
              </a:schemeClr>
            </a:gs>
            <a:gs pos="33000">
              <a:schemeClr val="accent3">
                <a:hueOff val="0"/>
                <a:satOff val="0"/>
                <a:lumOff val="0"/>
                <a:alphaOff val="0"/>
                <a:tint val="86500"/>
              </a:schemeClr>
            </a:gs>
            <a:gs pos="46750">
              <a:schemeClr val="accent3">
                <a:hueOff val="0"/>
                <a:satOff val="0"/>
                <a:lumOff val="0"/>
                <a:alphaOff val="0"/>
                <a:tint val="71000"/>
                <a:satMod val="112000"/>
              </a:schemeClr>
            </a:gs>
            <a:gs pos="53000">
              <a:schemeClr val="accent3">
                <a:hueOff val="0"/>
                <a:satOff val="0"/>
                <a:lumOff val="0"/>
                <a:alphaOff val="0"/>
                <a:tint val="71000"/>
                <a:satMod val="112000"/>
              </a:schemeClr>
            </a:gs>
            <a:gs pos="68000">
              <a:schemeClr val="accent3">
                <a:hueOff val="0"/>
                <a:satOff val="0"/>
                <a:lumOff val="0"/>
                <a:alphaOff val="0"/>
                <a:tint val="86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60000"/>
              </a:schemeClr>
            </a:gs>
          </a:gsLst>
          <a:lin ang="8350000" scaled="1"/>
        </a:gradFill>
        <a:ln>
          <a:noFill/>
        </a:ln>
        <a:effectLst>
          <a:outerShdw blurRad="190500" dist="228600" dir="2700000" sy="90000" rotWithShape="0">
            <a:srgbClr val="000000">
              <a:alpha val="25500"/>
            </a:srgbClr>
          </a:outerShdw>
        </a:effectLst>
        <a:scene3d>
          <a:camera prst="orthographicFront" fov="0">
            <a:rot lat="0" lon="0" rev="0"/>
          </a:camera>
          <a:lightRig rig="soft" dir="tl">
            <a:rot lat="0" lon="0" rev="20100000"/>
          </a:lightRig>
        </a:scene3d>
        <a:sp3d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100" kern="1200" dirty="0">
              <a:hlinkClick xmlns:r="http://schemas.openxmlformats.org/officeDocument/2006/relationships" r:id="" action="ppaction://hlinksldjump"/>
            </a:rPr>
            <a:t>Картографический</a:t>
          </a:r>
          <a:endParaRPr lang="ru-RU" sz="2100" kern="1200" dirty="0"/>
        </a:p>
      </dsp:txBody>
      <dsp:txXfrm>
        <a:off x="24588" y="2796482"/>
        <a:ext cx="5165797" cy="454509"/>
      </dsp:txXfrm>
    </dsp:sp>
    <dsp:sp modelId="{789FC756-3E74-465F-AE50-0733AC07BEC9}">
      <dsp:nvSpPr>
        <dsp:cNvPr id="0" name=""/>
        <dsp:cNvSpPr/>
      </dsp:nvSpPr>
      <dsp:spPr>
        <a:xfrm>
          <a:off x="0" y="3307676"/>
          <a:ext cx="5214973" cy="503685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60000"/>
              </a:schemeClr>
            </a:gs>
            <a:gs pos="33000">
              <a:schemeClr val="accent3">
                <a:hueOff val="0"/>
                <a:satOff val="0"/>
                <a:lumOff val="0"/>
                <a:alphaOff val="0"/>
                <a:tint val="86500"/>
              </a:schemeClr>
            </a:gs>
            <a:gs pos="46750">
              <a:schemeClr val="accent3">
                <a:hueOff val="0"/>
                <a:satOff val="0"/>
                <a:lumOff val="0"/>
                <a:alphaOff val="0"/>
                <a:tint val="71000"/>
                <a:satMod val="112000"/>
              </a:schemeClr>
            </a:gs>
            <a:gs pos="53000">
              <a:schemeClr val="accent3">
                <a:hueOff val="0"/>
                <a:satOff val="0"/>
                <a:lumOff val="0"/>
                <a:alphaOff val="0"/>
                <a:tint val="71000"/>
                <a:satMod val="112000"/>
              </a:schemeClr>
            </a:gs>
            <a:gs pos="68000">
              <a:schemeClr val="accent3">
                <a:hueOff val="0"/>
                <a:satOff val="0"/>
                <a:lumOff val="0"/>
                <a:alphaOff val="0"/>
                <a:tint val="86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60000"/>
              </a:schemeClr>
            </a:gs>
          </a:gsLst>
          <a:lin ang="8350000" scaled="1"/>
        </a:gradFill>
        <a:ln>
          <a:noFill/>
        </a:ln>
        <a:effectLst>
          <a:outerShdw blurRad="190500" dist="228600" dir="2700000" sy="90000" rotWithShape="0">
            <a:srgbClr val="000000">
              <a:alpha val="25500"/>
            </a:srgbClr>
          </a:outerShdw>
        </a:effectLst>
        <a:scene3d>
          <a:camera prst="orthographicFront" fov="0">
            <a:rot lat="0" lon="0" rev="0"/>
          </a:camera>
          <a:lightRig rig="soft" dir="tl">
            <a:rot lat="0" lon="0" rev="20100000"/>
          </a:lightRig>
        </a:scene3d>
        <a:sp3d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100" kern="1200" dirty="0">
              <a:hlinkClick xmlns:r="http://schemas.openxmlformats.org/officeDocument/2006/relationships" r:id="" action="ppaction://hlinksldjump"/>
            </a:rPr>
            <a:t>Сравнительный</a:t>
          </a:r>
          <a:endParaRPr lang="ru-RU" sz="2100" kern="1200" dirty="0"/>
        </a:p>
      </dsp:txBody>
      <dsp:txXfrm>
        <a:off x="24588" y="3332264"/>
        <a:ext cx="5165797" cy="454509"/>
      </dsp:txXfrm>
    </dsp:sp>
    <dsp:sp modelId="{DAD82AC8-8513-47F1-9877-43CD4D410978}">
      <dsp:nvSpPr>
        <dsp:cNvPr id="0" name=""/>
        <dsp:cNvSpPr/>
      </dsp:nvSpPr>
      <dsp:spPr>
        <a:xfrm>
          <a:off x="0" y="0"/>
          <a:ext cx="5214973" cy="503685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60000"/>
              </a:schemeClr>
            </a:gs>
            <a:gs pos="33000">
              <a:schemeClr val="accent3">
                <a:hueOff val="0"/>
                <a:satOff val="0"/>
                <a:lumOff val="0"/>
                <a:alphaOff val="0"/>
                <a:tint val="86500"/>
              </a:schemeClr>
            </a:gs>
            <a:gs pos="46750">
              <a:schemeClr val="accent3">
                <a:hueOff val="0"/>
                <a:satOff val="0"/>
                <a:lumOff val="0"/>
                <a:alphaOff val="0"/>
                <a:tint val="71000"/>
                <a:satMod val="112000"/>
              </a:schemeClr>
            </a:gs>
            <a:gs pos="53000">
              <a:schemeClr val="accent3">
                <a:hueOff val="0"/>
                <a:satOff val="0"/>
                <a:lumOff val="0"/>
                <a:alphaOff val="0"/>
                <a:tint val="71000"/>
                <a:satMod val="112000"/>
              </a:schemeClr>
            </a:gs>
            <a:gs pos="68000">
              <a:schemeClr val="accent3">
                <a:hueOff val="0"/>
                <a:satOff val="0"/>
                <a:lumOff val="0"/>
                <a:alphaOff val="0"/>
                <a:tint val="86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60000"/>
              </a:schemeClr>
            </a:gs>
          </a:gsLst>
          <a:lin ang="8350000" scaled="1"/>
        </a:gradFill>
        <a:ln>
          <a:noFill/>
        </a:ln>
        <a:effectLst>
          <a:outerShdw blurRad="190500" dist="228600" dir="2700000" sy="90000" rotWithShape="0">
            <a:srgbClr val="000000">
              <a:alpha val="25500"/>
            </a:srgbClr>
          </a:outerShdw>
        </a:effectLst>
        <a:scene3d>
          <a:camera prst="orthographicFront" fov="0">
            <a:rot lat="0" lon="0" rev="0"/>
          </a:camera>
          <a:lightRig rig="soft" dir="tl">
            <a:rot lat="0" lon="0" rev="20100000"/>
          </a:lightRig>
        </a:scene3d>
        <a:sp3d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100" kern="1200" dirty="0">
              <a:hlinkClick xmlns:r="http://schemas.openxmlformats.org/officeDocument/2006/relationships" r:id="" action="ppaction://hlinksldjump"/>
            </a:rPr>
            <a:t>Описание</a:t>
          </a:r>
          <a:endParaRPr lang="ru-RU" sz="2100" kern="1200" dirty="0"/>
        </a:p>
      </dsp:txBody>
      <dsp:txXfrm>
        <a:off x="24588" y="24588"/>
        <a:ext cx="5165797" cy="454509"/>
      </dsp:txXfrm>
    </dsp:sp>
    <dsp:sp modelId="{BA5B84C7-96B2-419F-9B47-C4B6C81E8A0C}">
      <dsp:nvSpPr>
        <dsp:cNvPr id="0" name=""/>
        <dsp:cNvSpPr/>
      </dsp:nvSpPr>
      <dsp:spPr>
        <a:xfrm>
          <a:off x="0" y="1164537"/>
          <a:ext cx="5214973" cy="503685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60000"/>
              </a:schemeClr>
            </a:gs>
            <a:gs pos="33000">
              <a:schemeClr val="accent3">
                <a:hueOff val="0"/>
                <a:satOff val="0"/>
                <a:lumOff val="0"/>
                <a:alphaOff val="0"/>
                <a:tint val="86500"/>
              </a:schemeClr>
            </a:gs>
            <a:gs pos="46750">
              <a:schemeClr val="accent3">
                <a:hueOff val="0"/>
                <a:satOff val="0"/>
                <a:lumOff val="0"/>
                <a:alphaOff val="0"/>
                <a:tint val="71000"/>
                <a:satMod val="112000"/>
              </a:schemeClr>
            </a:gs>
            <a:gs pos="53000">
              <a:schemeClr val="accent3">
                <a:hueOff val="0"/>
                <a:satOff val="0"/>
                <a:lumOff val="0"/>
                <a:alphaOff val="0"/>
                <a:tint val="71000"/>
                <a:satMod val="112000"/>
              </a:schemeClr>
            </a:gs>
            <a:gs pos="68000">
              <a:schemeClr val="accent3">
                <a:hueOff val="0"/>
                <a:satOff val="0"/>
                <a:lumOff val="0"/>
                <a:alphaOff val="0"/>
                <a:tint val="86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60000"/>
              </a:schemeClr>
            </a:gs>
          </a:gsLst>
          <a:lin ang="8350000" scaled="1"/>
        </a:gradFill>
        <a:ln>
          <a:noFill/>
        </a:ln>
        <a:effectLst>
          <a:outerShdw blurRad="190500" dist="228600" dir="2700000" sy="90000" rotWithShape="0">
            <a:srgbClr val="000000">
              <a:alpha val="25500"/>
            </a:srgbClr>
          </a:outerShdw>
        </a:effectLst>
        <a:scene3d>
          <a:camera prst="orthographicFront" fov="0">
            <a:rot lat="0" lon="0" rev="0"/>
          </a:camera>
          <a:lightRig rig="soft" dir="tl">
            <a:rot lat="0" lon="0" rev="20100000"/>
          </a:lightRig>
        </a:scene3d>
        <a:sp3d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100" kern="1200" dirty="0">
              <a:hlinkClick xmlns:r="http://schemas.openxmlformats.org/officeDocument/2006/relationships" r:id="" action="ppaction://hlinksldjump"/>
            </a:rPr>
            <a:t>Коллекционирование</a:t>
          </a:r>
          <a:r>
            <a:rPr lang="ru-RU" sz="2100" kern="1200" dirty="0"/>
            <a:t> </a:t>
          </a:r>
        </a:p>
      </dsp:txBody>
      <dsp:txXfrm>
        <a:off x="24588" y="1189125"/>
        <a:ext cx="5165797" cy="454509"/>
      </dsp:txXfrm>
    </dsp:sp>
    <dsp:sp modelId="{89DDEDC6-2192-4C1D-9733-0F0EDBC57192}">
      <dsp:nvSpPr>
        <dsp:cNvPr id="0" name=""/>
        <dsp:cNvSpPr/>
      </dsp:nvSpPr>
      <dsp:spPr>
        <a:xfrm>
          <a:off x="0" y="575174"/>
          <a:ext cx="5214973" cy="503685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60000"/>
              </a:schemeClr>
            </a:gs>
            <a:gs pos="33000">
              <a:schemeClr val="accent3">
                <a:hueOff val="0"/>
                <a:satOff val="0"/>
                <a:lumOff val="0"/>
                <a:alphaOff val="0"/>
                <a:tint val="86500"/>
              </a:schemeClr>
            </a:gs>
            <a:gs pos="46750">
              <a:schemeClr val="accent3">
                <a:hueOff val="0"/>
                <a:satOff val="0"/>
                <a:lumOff val="0"/>
                <a:alphaOff val="0"/>
                <a:tint val="71000"/>
                <a:satMod val="112000"/>
              </a:schemeClr>
            </a:gs>
            <a:gs pos="53000">
              <a:schemeClr val="accent3">
                <a:hueOff val="0"/>
                <a:satOff val="0"/>
                <a:lumOff val="0"/>
                <a:alphaOff val="0"/>
                <a:tint val="71000"/>
                <a:satMod val="112000"/>
              </a:schemeClr>
            </a:gs>
            <a:gs pos="68000">
              <a:schemeClr val="accent3">
                <a:hueOff val="0"/>
                <a:satOff val="0"/>
                <a:lumOff val="0"/>
                <a:alphaOff val="0"/>
                <a:tint val="86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60000"/>
              </a:schemeClr>
            </a:gs>
          </a:gsLst>
          <a:lin ang="8350000" scaled="1"/>
        </a:gradFill>
        <a:ln>
          <a:noFill/>
        </a:ln>
        <a:effectLst>
          <a:outerShdw blurRad="190500" dist="228600" dir="2700000" sy="90000" rotWithShape="0">
            <a:srgbClr val="000000">
              <a:alpha val="25500"/>
            </a:srgbClr>
          </a:outerShdw>
        </a:effectLst>
        <a:scene3d>
          <a:camera prst="orthographicFront" fov="0">
            <a:rot lat="0" lon="0" rev="0"/>
          </a:camera>
          <a:lightRig rig="soft" dir="tl">
            <a:rot lat="0" lon="0" rev="20100000"/>
          </a:lightRig>
        </a:scene3d>
        <a:sp3d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100" kern="1200" dirty="0">
              <a:hlinkClick xmlns:r="http://schemas.openxmlformats.org/officeDocument/2006/relationships" r:id="" action="ppaction://hlinksldjump"/>
            </a:rPr>
            <a:t>Наблюдение</a:t>
          </a:r>
          <a:endParaRPr lang="ru-RU" sz="2100" kern="1200" dirty="0"/>
        </a:p>
      </dsp:txBody>
      <dsp:txXfrm>
        <a:off x="24588" y="599762"/>
        <a:ext cx="5165797" cy="454509"/>
      </dsp:txXfrm>
    </dsp:sp>
    <dsp:sp modelId="{84F7C75B-BE18-41A9-AD78-9352E53A9206}">
      <dsp:nvSpPr>
        <dsp:cNvPr id="0" name=""/>
        <dsp:cNvSpPr/>
      </dsp:nvSpPr>
      <dsp:spPr>
        <a:xfrm>
          <a:off x="0" y="2236107"/>
          <a:ext cx="5214973" cy="503685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60000"/>
              </a:schemeClr>
            </a:gs>
            <a:gs pos="33000">
              <a:schemeClr val="accent3">
                <a:hueOff val="0"/>
                <a:satOff val="0"/>
                <a:lumOff val="0"/>
                <a:alphaOff val="0"/>
                <a:tint val="86500"/>
              </a:schemeClr>
            </a:gs>
            <a:gs pos="46750">
              <a:schemeClr val="accent3">
                <a:hueOff val="0"/>
                <a:satOff val="0"/>
                <a:lumOff val="0"/>
                <a:alphaOff val="0"/>
                <a:tint val="71000"/>
                <a:satMod val="112000"/>
              </a:schemeClr>
            </a:gs>
            <a:gs pos="53000">
              <a:schemeClr val="accent3">
                <a:hueOff val="0"/>
                <a:satOff val="0"/>
                <a:lumOff val="0"/>
                <a:alphaOff val="0"/>
                <a:tint val="71000"/>
                <a:satMod val="112000"/>
              </a:schemeClr>
            </a:gs>
            <a:gs pos="68000">
              <a:schemeClr val="accent3">
                <a:hueOff val="0"/>
                <a:satOff val="0"/>
                <a:lumOff val="0"/>
                <a:alphaOff val="0"/>
                <a:tint val="86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60000"/>
              </a:schemeClr>
            </a:gs>
          </a:gsLst>
          <a:lin ang="8350000" scaled="1"/>
        </a:gradFill>
        <a:ln>
          <a:noFill/>
        </a:ln>
        <a:effectLst>
          <a:outerShdw blurRad="190500" dist="228600" dir="2700000" sy="90000" rotWithShape="0">
            <a:srgbClr val="000000">
              <a:alpha val="25500"/>
            </a:srgbClr>
          </a:outerShdw>
        </a:effectLst>
        <a:scene3d>
          <a:camera prst="orthographicFront" fov="0">
            <a:rot lat="0" lon="0" rev="0"/>
          </a:camera>
          <a:lightRig rig="soft" dir="tl">
            <a:rot lat="0" lon="0" rev="20100000"/>
          </a:lightRig>
        </a:scene3d>
        <a:sp3d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100" kern="1200" dirty="0">
              <a:hlinkClick xmlns:r="http://schemas.openxmlformats.org/officeDocument/2006/relationships" r:id="" action="ppaction://hlinksldjump"/>
            </a:rPr>
            <a:t>Эксперимент</a:t>
          </a:r>
          <a:endParaRPr lang="ru-RU" sz="2100" kern="1200" dirty="0"/>
        </a:p>
      </dsp:txBody>
      <dsp:txXfrm>
        <a:off x="24588" y="2260695"/>
        <a:ext cx="5165797" cy="454509"/>
      </dsp:txXfrm>
    </dsp:sp>
    <dsp:sp modelId="{84E4C71E-C4AF-4031-A324-97C29F2BC74C}">
      <dsp:nvSpPr>
        <dsp:cNvPr id="0" name=""/>
        <dsp:cNvSpPr/>
      </dsp:nvSpPr>
      <dsp:spPr>
        <a:xfrm>
          <a:off x="0" y="1700323"/>
          <a:ext cx="5214973" cy="503685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60000"/>
              </a:schemeClr>
            </a:gs>
            <a:gs pos="33000">
              <a:schemeClr val="accent3">
                <a:hueOff val="0"/>
                <a:satOff val="0"/>
                <a:lumOff val="0"/>
                <a:alphaOff val="0"/>
                <a:tint val="86500"/>
              </a:schemeClr>
            </a:gs>
            <a:gs pos="46750">
              <a:schemeClr val="accent3">
                <a:hueOff val="0"/>
                <a:satOff val="0"/>
                <a:lumOff val="0"/>
                <a:alphaOff val="0"/>
                <a:tint val="71000"/>
                <a:satMod val="112000"/>
              </a:schemeClr>
            </a:gs>
            <a:gs pos="53000">
              <a:schemeClr val="accent3">
                <a:hueOff val="0"/>
                <a:satOff val="0"/>
                <a:lumOff val="0"/>
                <a:alphaOff val="0"/>
                <a:tint val="71000"/>
                <a:satMod val="112000"/>
              </a:schemeClr>
            </a:gs>
            <a:gs pos="68000">
              <a:schemeClr val="accent3">
                <a:hueOff val="0"/>
                <a:satOff val="0"/>
                <a:lumOff val="0"/>
                <a:alphaOff val="0"/>
                <a:tint val="86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60000"/>
              </a:schemeClr>
            </a:gs>
          </a:gsLst>
          <a:lin ang="8350000" scaled="1"/>
        </a:gradFill>
        <a:ln>
          <a:noFill/>
        </a:ln>
        <a:effectLst>
          <a:outerShdw blurRad="190500" dist="228600" dir="2700000" sy="90000" rotWithShape="0">
            <a:srgbClr val="000000">
              <a:alpha val="25500"/>
            </a:srgbClr>
          </a:outerShdw>
        </a:effectLst>
        <a:scene3d>
          <a:camera prst="orthographicFront" fov="0">
            <a:rot lat="0" lon="0" rev="0"/>
          </a:camera>
          <a:lightRig rig="soft" dir="tl">
            <a:rot lat="0" lon="0" rev="20100000"/>
          </a:lightRig>
        </a:scene3d>
        <a:sp3d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100" kern="1200" dirty="0">
              <a:hlinkClick xmlns:r="http://schemas.openxmlformats.org/officeDocument/2006/relationships" r:id="" action="ppaction://hlinksldjump"/>
            </a:rPr>
            <a:t>Измерение</a:t>
          </a:r>
          <a:endParaRPr lang="ru-RU" sz="2100" kern="1200" dirty="0"/>
        </a:p>
      </dsp:txBody>
      <dsp:txXfrm>
        <a:off x="24588" y="1724911"/>
        <a:ext cx="5165797" cy="454509"/>
      </dsp:txXfrm>
    </dsp:sp>
    <dsp:sp modelId="{3652B1EE-833A-4ECE-B9CB-6BB930EA23D3}">
      <dsp:nvSpPr>
        <dsp:cNvPr id="0" name=""/>
        <dsp:cNvSpPr/>
      </dsp:nvSpPr>
      <dsp:spPr>
        <a:xfrm>
          <a:off x="0" y="3857655"/>
          <a:ext cx="5214973" cy="503685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60000"/>
              </a:schemeClr>
            </a:gs>
            <a:gs pos="33000">
              <a:schemeClr val="accent3">
                <a:hueOff val="0"/>
                <a:satOff val="0"/>
                <a:lumOff val="0"/>
                <a:alphaOff val="0"/>
                <a:tint val="86500"/>
              </a:schemeClr>
            </a:gs>
            <a:gs pos="46750">
              <a:schemeClr val="accent3">
                <a:hueOff val="0"/>
                <a:satOff val="0"/>
                <a:lumOff val="0"/>
                <a:alphaOff val="0"/>
                <a:tint val="71000"/>
                <a:satMod val="112000"/>
              </a:schemeClr>
            </a:gs>
            <a:gs pos="53000">
              <a:schemeClr val="accent3">
                <a:hueOff val="0"/>
                <a:satOff val="0"/>
                <a:lumOff val="0"/>
                <a:alphaOff val="0"/>
                <a:tint val="71000"/>
                <a:satMod val="112000"/>
              </a:schemeClr>
            </a:gs>
            <a:gs pos="68000">
              <a:schemeClr val="accent3">
                <a:hueOff val="0"/>
                <a:satOff val="0"/>
                <a:lumOff val="0"/>
                <a:alphaOff val="0"/>
                <a:tint val="86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60000"/>
              </a:schemeClr>
            </a:gs>
          </a:gsLst>
          <a:lin ang="8350000" scaled="1"/>
        </a:gradFill>
        <a:ln>
          <a:noFill/>
        </a:ln>
        <a:effectLst>
          <a:outerShdw blurRad="190500" dist="228600" dir="2700000" sy="90000" rotWithShape="0">
            <a:srgbClr val="000000">
              <a:alpha val="25500"/>
            </a:srgbClr>
          </a:outerShdw>
        </a:effectLst>
        <a:scene3d>
          <a:camera prst="orthographicFront" fov="0">
            <a:rot lat="0" lon="0" rev="0"/>
          </a:camera>
          <a:lightRig rig="soft" dir="tl">
            <a:rot lat="0" lon="0" rev="20100000"/>
          </a:lightRig>
        </a:scene3d>
        <a:sp3d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100" kern="1200" dirty="0">
              <a:hlinkClick xmlns:r="http://schemas.openxmlformats.org/officeDocument/2006/relationships" r:id="" action="ppaction://hlinksldjump"/>
            </a:rPr>
            <a:t>Другие</a:t>
          </a:r>
          <a:r>
            <a:rPr lang="ru-RU" sz="2100" kern="1200" dirty="0"/>
            <a:t> </a:t>
          </a:r>
        </a:p>
      </dsp:txBody>
      <dsp:txXfrm>
        <a:off x="24588" y="3882243"/>
        <a:ext cx="5165797" cy="45450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9329A01-DB17-4A4C-B4B1-83A4AC1AB0BD}">
      <dsp:nvSpPr>
        <dsp:cNvPr id="0" name=""/>
        <dsp:cNvSpPr/>
      </dsp:nvSpPr>
      <dsp:spPr>
        <a:xfrm>
          <a:off x="0" y="1477468"/>
          <a:ext cx="5072098" cy="623610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60000"/>
              </a:schemeClr>
            </a:gs>
            <a:gs pos="33000">
              <a:schemeClr val="accent3">
                <a:hueOff val="0"/>
                <a:satOff val="0"/>
                <a:lumOff val="0"/>
                <a:alphaOff val="0"/>
                <a:tint val="86500"/>
              </a:schemeClr>
            </a:gs>
            <a:gs pos="46750">
              <a:schemeClr val="accent3">
                <a:hueOff val="0"/>
                <a:satOff val="0"/>
                <a:lumOff val="0"/>
                <a:alphaOff val="0"/>
                <a:tint val="71000"/>
                <a:satMod val="112000"/>
              </a:schemeClr>
            </a:gs>
            <a:gs pos="53000">
              <a:schemeClr val="accent3">
                <a:hueOff val="0"/>
                <a:satOff val="0"/>
                <a:lumOff val="0"/>
                <a:alphaOff val="0"/>
                <a:tint val="71000"/>
                <a:satMod val="112000"/>
              </a:schemeClr>
            </a:gs>
            <a:gs pos="68000">
              <a:schemeClr val="accent3">
                <a:hueOff val="0"/>
                <a:satOff val="0"/>
                <a:lumOff val="0"/>
                <a:alphaOff val="0"/>
                <a:tint val="86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60000"/>
              </a:schemeClr>
            </a:gs>
          </a:gsLst>
          <a:lin ang="8350000" scaled="1"/>
        </a:gradFill>
        <a:ln>
          <a:noFill/>
        </a:ln>
        <a:effectLst>
          <a:outerShdw blurRad="190500" dist="228600" dir="2700000" sy="90000" rotWithShape="0">
            <a:srgbClr val="000000">
              <a:alpha val="25500"/>
            </a:srgbClr>
          </a:outerShdw>
        </a:effectLst>
        <a:scene3d>
          <a:camera prst="orthographicFront" fov="0">
            <a:rot lat="0" lon="0" rev="0"/>
          </a:camera>
          <a:lightRig rig="soft" dir="tl">
            <a:rot lat="0" lon="0" rev="20100000"/>
          </a:lightRig>
        </a:scene3d>
        <a:sp3d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600" kern="1200" dirty="0">
              <a:hlinkClick xmlns:r="http://schemas.openxmlformats.org/officeDocument/2006/relationships" r:id="" action="ppaction://hlinksldjump"/>
            </a:rPr>
            <a:t>Аэрокосмический</a:t>
          </a:r>
          <a:endParaRPr lang="ru-RU" sz="2600" kern="1200" dirty="0"/>
        </a:p>
      </dsp:txBody>
      <dsp:txXfrm>
        <a:off x="30442" y="1507910"/>
        <a:ext cx="5011214" cy="562726"/>
      </dsp:txXfrm>
    </dsp:sp>
    <dsp:sp modelId="{56A5B757-48E5-4DCF-8A0C-93D1DE58E3A6}">
      <dsp:nvSpPr>
        <dsp:cNvPr id="0" name=""/>
        <dsp:cNvSpPr/>
      </dsp:nvSpPr>
      <dsp:spPr>
        <a:xfrm>
          <a:off x="0" y="802054"/>
          <a:ext cx="5072098" cy="623610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60000"/>
              </a:schemeClr>
            </a:gs>
            <a:gs pos="33000">
              <a:schemeClr val="accent3">
                <a:hueOff val="0"/>
                <a:satOff val="0"/>
                <a:lumOff val="0"/>
                <a:alphaOff val="0"/>
                <a:tint val="86500"/>
              </a:schemeClr>
            </a:gs>
            <a:gs pos="46750">
              <a:schemeClr val="accent3">
                <a:hueOff val="0"/>
                <a:satOff val="0"/>
                <a:lumOff val="0"/>
                <a:alphaOff val="0"/>
                <a:tint val="71000"/>
                <a:satMod val="112000"/>
              </a:schemeClr>
            </a:gs>
            <a:gs pos="53000">
              <a:schemeClr val="accent3">
                <a:hueOff val="0"/>
                <a:satOff val="0"/>
                <a:lumOff val="0"/>
                <a:alphaOff val="0"/>
                <a:tint val="71000"/>
                <a:satMod val="112000"/>
              </a:schemeClr>
            </a:gs>
            <a:gs pos="68000">
              <a:schemeClr val="accent3">
                <a:hueOff val="0"/>
                <a:satOff val="0"/>
                <a:lumOff val="0"/>
                <a:alphaOff val="0"/>
                <a:tint val="86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60000"/>
              </a:schemeClr>
            </a:gs>
          </a:gsLst>
          <a:lin ang="8350000" scaled="1"/>
        </a:gradFill>
        <a:ln>
          <a:noFill/>
        </a:ln>
        <a:effectLst>
          <a:outerShdw blurRad="190500" dist="228600" dir="2700000" sy="90000" rotWithShape="0">
            <a:srgbClr val="000000">
              <a:alpha val="25500"/>
            </a:srgbClr>
          </a:outerShdw>
        </a:effectLst>
        <a:scene3d>
          <a:camera prst="orthographicFront" fov="0">
            <a:rot lat="0" lon="0" rev="0"/>
          </a:camera>
          <a:lightRig rig="soft" dir="tl">
            <a:rot lat="0" lon="0" rev="20100000"/>
          </a:lightRig>
        </a:scene3d>
        <a:sp3d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600" kern="1200" dirty="0">
              <a:hlinkClick xmlns:r="http://schemas.openxmlformats.org/officeDocument/2006/relationships" r:id="" action="ppaction://hlinksldjump"/>
            </a:rPr>
            <a:t>Статистический </a:t>
          </a:r>
          <a:endParaRPr lang="ru-RU" sz="2600" kern="1200" dirty="0"/>
        </a:p>
      </dsp:txBody>
      <dsp:txXfrm>
        <a:off x="30442" y="832496"/>
        <a:ext cx="5011214" cy="562726"/>
      </dsp:txXfrm>
    </dsp:sp>
    <dsp:sp modelId="{D2DBF910-7835-45D5-88CB-C5BC0627AFDF}">
      <dsp:nvSpPr>
        <dsp:cNvPr id="0" name=""/>
        <dsp:cNvSpPr/>
      </dsp:nvSpPr>
      <dsp:spPr>
        <a:xfrm>
          <a:off x="0" y="2152881"/>
          <a:ext cx="5072098" cy="623610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60000"/>
              </a:schemeClr>
            </a:gs>
            <a:gs pos="33000">
              <a:schemeClr val="accent3">
                <a:hueOff val="0"/>
                <a:satOff val="0"/>
                <a:lumOff val="0"/>
                <a:alphaOff val="0"/>
                <a:tint val="86500"/>
              </a:schemeClr>
            </a:gs>
            <a:gs pos="46750">
              <a:schemeClr val="accent3">
                <a:hueOff val="0"/>
                <a:satOff val="0"/>
                <a:lumOff val="0"/>
                <a:alphaOff val="0"/>
                <a:tint val="71000"/>
                <a:satMod val="112000"/>
              </a:schemeClr>
            </a:gs>
            <a:gs pos="53000">
              <a:schemeClr val="accent3">
                <a:hueOff val="0"/>
                <a:satOff val="0"/>
                <a:lumOff val="0"/>
                <a:alphaOff val="0"/>
                <a:tint val="71000"/>
                <a:satMod val="112000"/>
              </a:schemeClr>
            </a:gs>
            <a:gs pos="68000">
              <a:schemeClr val="accent3">
                <a:hueOff val="0"/>
                <a:satOff val="0"/>
                <a:lumOff val="0"/>
                <a:alphaOff val="0"/>
                <a:tint val="86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60000"/>
              </a:schemeClr>
            </a:gs>
          </a:gsLst>
          <a:lin ang="8350000" scaled="1"/>
        </a:gradFill>
        <a:ln>
          <a:noFill/>
        </a:ln>
        <a:effectLst>
          <a:outerShdw blurRad="190500" dist="228600" dir="2700000" sy="90000" rotWithShape="0">
            <a:srgbClr val="000000">
              <a:alpha val="25500"/>
            </a:srgbClr>
          </a:outerShdw>
        </a:effectLst>
        <a:scene3d>
          <a:camera prst="orthographicFront" fov="0">
            <a:rot lat="0" lon="0" rev="0"/>
          </a:camera>
          <a:lightRig rig="soft" dir="tl">
            <a:rot lat="0" lon="0" rev="20100000"/>
          </a:lightRig>
        </a:scene3d>
        <a:sp3d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600" kern="1200" dirty="0" err="1">
              <a:hlinkClick xmlns:r="http://schemas.openxmlformats.org/officeDocument/2006/relationships" r:id="" action="ppaction://hlinksldjump"/>
            </a:rPr>
            <a:t>Геоинформационный</a:t>
          </a:r>
          <a:endParaRPr lang="ru-RU" sz="2600" kern="1200" dirty="0"/>
        </a:p>
      </dsp:txBody>
      <dsp:txXfrm>
        <a:off x="30442" y="2183323"/>
        <a:ext cx="5011214" cy="562726"/>
      </dsp:txXfrm>
    </dsp:sp>
    <dsp:sp modelId="{3ADF7CB8-488D-4D28-8BB0-A7252AF89F2B}">
      <dsp:nvSpPr>
        <dsp:cNvPr id="0" name=""/>
        <dsp:cNvSpPr/>
      </dsp:nvSpPr>
      <dsp:spPr>
        <a:xfrm>
          <a:off x="0" y="126637"/>
          <a:ext cx="5072098" cy="623610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60000"/>
              </a:schemeClr>
            </a:gs>
            <a:gs pos="33000">
              <a:schemeClr val="accent3">
                <a:hueOff val="0"/>
                <a:satOff val="0"/>
                <a:lumOff val="0"/>
                <a:alphaOff val="0"/>
                <a:tint val="86500"/>
              </a:schemeClr>
            </a:gs>
            <a:gs pos="46750">
              <a:schemeClr val="accent3">
                <a:hueOff val="0"/>
                <a:satOff val="0"/>
                <a:lumOff val="0"/>
                <a:alphaOff val="0"/>
                <a:tint val="71000"/>
                <a:satMod val="112000"/>
              </a:schemeClr>
            </a:gs>
            <a:gs pos="53000">
              <a:schemeClr val="accent3">
                <a:hueOff val="0"/>
                <a:satOff val="0"/>
                <a:lumOff val="0"/>
                <a:alphaOff val="0"/>
                <a:tint val="71000"/>
                <a:satMod val="112000"/>
              </a:schemeClr>
            </a:gs>
            <a:gs pos="68000">
              <a:schemeClr val="accent3">
                <a:hueOff val="0"/>
                <a:satOff val="0"/>
                <a:lumOff val="0"/>
                <a:alphaOff val="0"/>
                <a:tint val="86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60000"/>
              </a:schemeClr>
            </a:gs>
          </a:gsLst>
          <a:lin ang="8350000" scaled="1"/>
        </a:gradFill>
        <a:ln>
          <a:noFill/>
        </a:ln>
        <a:effectLst>
          <a:outerShdw blurRad="190500" dist="228600" dir="2700000" sy="90000" rotWithShape="0">
            <a:srgbClr val="000000">
              <a:alpha val="25500"/>
            </a:srgbClr>
          </a:outerShdw>
        </a:effectLst>
        <a:scene3d>
          <a:camera prst="orthographicFront" fov="0">
            <a:rot lat="0" lon="0" rev="0"/>
          </a:camera>
          <a:lightRig rig="soft" dir="tl">
            <a:rot lat="0" lon="0" rev="20100000"/>
          </a:lightRig>
        </a:scene3d>
        <a:sp3d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600" kern="1200" dirty="0">
              <a:hlinkClick xmlns:r="http://schemas.openxmlformats.org/officeDocument/2006/relationships" r:id="" action="ppaction://hlinksldjump"/>
            </a:rPr>
            <a:t>Моделирования</a:t>
          </a:r>
          <a:endParaRPr lang="ru-RU" sz="2600" kern="1200" dirty="0"/>
        </a:p>
      </dsp:txBody>
      <dsp:txXfrm>
        <a:off x="30442" y="157079"/>
        <a:ext cx="5011214" cy="56272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#1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#2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C2D654-8F67-4D0F-9393-45E85A49DF41}" type="datetimeFigureOut">
              <a:rPr lang="ru-RU" smtClean="0"/>
              <a:pPr/>
              <a:t>01.09.2026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D6E6EB-6424-4565-8290-B3F8218AB77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D6E6EB-6424-4565-8290-B3F8218AB77D}" type="slidenum">
              <a:rPr lang="ru-RU" smtClean="0"/>
              <a:pPr/>
              <a:t>14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fld id="{49A725D3-F5E6-42DF-88B3-BB28E88D8556}" type="datetime1">
              <a:rPr lang="ru-RU" smtClean="0"/>
              <a:t>01.09.2026</a:t>
            </a:fld>
            <a:endParaRPr lang="ru-RU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r>
              <a:rPr lang="ru-RU"/>
              <a:t>Автор Передельская Т.В.</a:t>
            </a:r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BD3EC284-A775-4C40-8201-A3BE6E86029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60EE191-7B2B-427A-ADAD-1D50890AA4BD}" type="datetime1">
              <a:rPr lang="ru-RU" smtClean="0"/>
              <a:t>01.09.2026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ru-RU"/>
              <a:t>Автор Передельская Т.В.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D3EC284-A775-4C40-8201-A3BE6E86029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579438"/>
            <a:ext cx="2057400" cy="5211762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579438"/>
            <a:ext cx="6019800" cy="5211762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6AAA800-1920-4BDF-B719-95FD95905F69}" type="datetime1">
              <a:rPr lang="ru-RU" smtClean="0"/>
              <a:t>01.09.2026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ru-RU"/>
              <a:t>Автор Передельская Т.В.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D3EC284-A775-4C40-8201-A3BE6E86029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0406E3A-9445-42B3-8476-BEF1D58D369C}" type="datetime1">
              <a:rPr lang="ru-RU" smtClean="0"/>
              <a:t>01.09.2026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ru-RU"/>
              <a:t>Автор Передельская Т.В.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D3EC284-A775-4C40-8201-A3BE6E86029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DF9461F-7FED-48FF-A0EB-7234CD003B10}" type="datetime1">
              <a:rPr lang="ru-RU" smtClean="0"/>
              <a:t>01.09.2026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ru-RU"/>
              <a:t>Автор Передельская Т.В.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D3EC284-A775-4C40-8201-A3BE6E86029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05000"/>
            <a:ext cx="4038600" cy="3886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05000"/>
            <a:ext cx="4038600" cy="3886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1FCF424-A4B8-4D54-910F-9A0E844DEBF6}" type="datetime1">
              <a:rPr lang="ru-RU" smtClean="0"/>
              <a:t>01.09.2026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ru-RU"/>
              <a:t>Автор Передельская Т.В.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D3EC284-A775-4C40-8201-A3BE6E86029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C22E872-6723-4096-93E2-181BDC250A99}" type="datetime1">
              <a:rPr lang="ru-RU" smtClean="0"/>
              <a:t>01.09.2026</a:t>
            </a:fld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ru-RU"/>
              <a:t>Автор Передельская Т.В.</a:t>
            </a: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D3EC284-A775-4C40-8201-A3BE6E86029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526B3C2-F316-4870-9A92-C6C33C38D7A5}" type="datetime1">
              <a:rPr lang="ru-RU" smtClean="0"/>
              <a:t>01.09.2026</a:t>
            </a:fld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ru-RU"/>
              <a:t>Автор Передельская Т.В.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D3EC284-A775-4C40-8201-A3BE6E86029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8B23662-9E44-4BC8-9201-988251356D6D}" type="datetime1">
              <a:rPr lang="ru-RU" smtClean="0"/>
              <a:t>01.09.2026</a:t>
            </a:fld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ru-RU"/>
              <a:t>Автор Передельская Т.В.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D3EC284-A775-4C40-8201-A3BE6E86029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6E0A5B0-0444-4083-B12B-F453B688C43D}" type="datetime1">
              <a:rPr lang="ru-RU" smtClean="0"/>
              <a:t>01.09.2026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ru-RU"/>
              <a:t>Автор Передельская Т.В.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D3EC284-A775-4C40-8201-A3BE6E86029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/>
              <a:t>Вставка рисунка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DB52D38-383C-46D9-B4A4-5BCE1AC73778}" type="datetime1">
              <a:rPr lang="ru-RU" smtClean="0"/>
              <a:t>01.09.2026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ru-RU"/>
              <a:t>Автор Передельская Т.В.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D3EC284-A775-4C40-8201-A3BE6E86029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email">
            <a:alphaModFix amt="99000"/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7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5794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05000"/>
            <a:ext cx="8229600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>
                <a:solidFill>
                  <a:schemeClr val="tx2"/>
                </a:solidFill>
              </a:defRPr>
            </a:lvl1pPr>
          </a:lstStyle>
          <a:p>
            <a:fld id="{A31DFA91-FF01-4A75-ACB0-86797D4BB39D}" type="datetime1">
              <a:rPr lang="ru-RU" smtClean="0"/>
              <a:t>01.09.2026</a:t>
            </a:fld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200" smtClean="0">
                <a:solidFill>
                  <a:schemeClr val="tx2"/>
                </a:solidFill>
              </a:defRPr>
            </a:lvl1pPr>
          </a:lstStyle>
          <a:p>
            <a:r>
              <a:rPr lang="ru-RU"/>
              <a:t>Автор Передельская Т.В.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>
                <a:solidFill>
                  <a:schemeClr val="tx2"/>
                </a:solidFill>
              </a:defRPr>
            </a:lvl1pPr>
          </a:lstStyle>
          <a:p>
            <a:fld id="{BD3EC284-A775-4C40-8201-A3BE6E86029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Tahoma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Tahoma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Tahoma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Tahoma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Tahoma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Tahoma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Tahoma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Tahom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0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2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2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2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2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2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2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2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2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gif"/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hyperlink" Target="http://elementy.ru/images/eltpub/cern.jpg" TargetMode="External"/><Relationship Id="rId13" Type="http://schemas.openxmlformats.org/officeDocument/2006/relationships/hyperlink" Target="http://www.museum.ru/imgB.asp?4754" TargetMode="External"/><Relationship Id="rId3" Type="http://schemas.openxmlformats.org/officeDocument/2006/relationships/hyperlink" Target="http://school-collection.edu.ru/catalog/res/2cccc07d-b0e8-42e2-8667-c86fbe2747ef/?from=d2317e71-1650-4a58-a439-b2f53331e47b&amp;interface=pupil&amp;class=48&amp;subject=28" TargetMode="External"/><Relationship Id="rId7" Type="http://schemas.openxmlformats.org/officeDocument/2006/relationships/hyperlink" Target="http://www.avia-shop.ru/media/image/news_out/2/969.jpg" TargetMode="External"/><Relationship Id="rId12" Type="http://schemas.openxmlformats.org/officeDocument/2006/relationships/hyperlink" Target="http://mt.omskcity.com/images/stat1.jpg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hyperlink" Target="http://ashpi.livejournal.com/83093.html" TargetMode="External"/><Relationship Id="rId11" Type="http://schemas.openxmlformats.org/officeDocument/2006/relationships/hyperlink" Target="http://www.ozon.ru/multimedia/books_covers/sd94_02_06.jpg%20-%20&#1040;.&#1053;&#1080;&#1082;&#1080;&#1090;&#1080;&#1085;" TargetMode="External"/><Relationship Id="rId5" Type="http://schemas.openxmlformats.org/officeDocument/2006/relationships/hyperlink" Target="http://baigigitov.narod.ru/image088.jpg" TargetMode="External"/><Relationship Id="rId10" Type="http://schemas.openxmlformats.org/officeDocument/2006/relationships/hyperlink" Target="http://www.allgrafica.ru/uploads/posts/2009-02/1234902310_1227357478_0lik.ru_7-maps-5.jpg" TargetMode="External"/><Relationship Id="rId4" Type="http://schemas.openxmlformats.org/officeDocument/2006/relationships/hyperlink" Target="http://kosmos.my1.ru/index/0-9" TargetMode="External"/><Relationship Id="rId9" Type="http://schemas.openxmlformats.org/officeDocument/2006/relationships/hyperlink" Target="http://icm.krasn.ru/images/reports/2007/03-19.jpg" TargetMode="External"/><Relationship Id="rId14" Type="http://schemas.openxmlformats.org/officeDocument/2006/relationships/hyperlink" Target="http://www.uchteh.ru/assets/images/mid_school/bio/image275.jpg" TargetMode="Externa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hyperlink" Target="http://www.geoglobus.ru/earth/geo3/w29.JPG" TargetMode="External"/><Relationship Id="rId13" Type="http://schemas.openxmlformats.org/officeDocument/2006/relationships/hyperlink" Target="http://www.soran1957.ru/iisphotos/medium/024/024_062.jpg" TargetMode="External"/><Relationship Id="rId3" Type="http://schemas.openxmlformats.org/officeDocument/2006/relationships/hyperlink" Target="http://andrevla.com/uploads/posts/2008-03/1204703605_4.jpg" TargetMode="External"/><Relationship Id="rId7" Type="http://schemas.openxmlformats.org/officeDocument/2006/relationships/hyperlink" Target="http://upload.wikimedia.org/wikipedia/commons/b/b7/Aralzee.jpg" TargetMode="External"/><Relationship Id="rId12" Type="http://schemas.openxmlformats.org/officeDocument/2006/relationships/hyperlink" Target="http://www.wodaf.ru/albums/image/otdyh/2321820.JPG" TargetMode="External"/><Relationship Id="rId2" Type="http://schemas.openxmlformats.org/officeDocument/2006/relationships/hyperlink" Target="http://www.naexamen.ru/otvet/9/geografiya/182.shtml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greatdreams.com/glacier-retreat.jpg" TargetMode="External"/><Relationship Id="rId11" Type="http://schemas.openxmlformats.org/officeDocument/2006/relationships/hyperlink" Target="http://image.newsru.com/pict/id/large/1089557_1219089697.gif" TargetMode="External"/><Relationship Id="rId5" Type="http://schemas.openxmlformats.org/officeDocument/2006/relationships/hyperlink" Target="http://www.uchcol.ru/uchcol_inuchcols/e_cart/images/items/602.jpg" TargetMode="External"/><Relationship Id="rId15" Type="http://schemas.openxmlformats.org/officeDocument/2006/relationships/hyperlink" Target="http://www.glossary.ru/cgi-bin/gl_sch2.cgi?RRu.ogr;t:l!_qxvlwoslty" TargetMode="External"/><Relationship Id="rId10" Type="http://schemas.openxmlformats.org/officeDocument/2006/relationships/hyperlink" Target="http://www.randewy.ru/astr/eratos.gif" TargetMode="External"/><Relationship Id="rId4" Type="http://schemas.openxmlformats.org/officeDocument/2006/relationships/hyperlink" Target="http://stranstvie.com/wp-content/uploads/2008/09/img080.jpg" TargetMode="External"/><Relationship Id="rId9" Type="http://schemas.openxmlformats.org/officeDocument/2006/relationships/hyperlink" Target="http://school-collection.iv-edu.ru/dlrstore/bf9daac7-e169-1b92-f316-45a060e6bd51/47124.gif" TargetMode="External"/><Relationship Id="rId14" Type="http://schemas.openxmlformats.org/officeDocument/2006/relationships/hyperlink" Target="http://www.glossary.ru/cgi-bin/gl_sch2.cgi?RInslwlto9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Relationship Id="rId4" Type="http://schemas.openxmlformats.org/officeDocument/2006/relationships/slide" Target="slide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Схема 5"/>
          <p:cNvGraphicFramePr/>
          <p:nvPr/>
        </p:nvGraphicFramePr>
        <p:xfrm>
          <a:off x="2143108" y="1214422"/>
          <a:ext cx="5214974" cy="45005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857224" y="285728"/>
            <a:ext cx="7444667" cy="461665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400" b="1" cap="all" spc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Методы географических исследований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Автор Передельская Т.В.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285728"/>
            <a:ext cx="8229600" cy="1143000"/>
          </a:xfrm>
        </p:spPr>
        <p:txBody>
          <a:bodyPr/>
          <a:lstStyle/>
          <a:p>
            <a:r>
              <a:rPr lang="ru-RU" sz="2800" dirty="0"/>
              <a:t>Метод наблюдения</a:t>
            </a:r>
          </a:p>
        </p:txBody>
      </p:sp>
      <p:sp>
        <p:nvSpPr>
          <p:cNvPr id="3" name="Скругленная прямоугольная выноска 2"/>
          <p:cNvSpPr/>
          <p:nvPr/>
        </p:nvSpPr>
        <p:spPr>
          <a:xfrm>
            <a:off x="500034" y="4429132"/>
            <a:ext cx="8358246" cy="1928826"/>
          </a:xfrm>
          <a:prstGeom prst="wedgeRoundRectCallou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/>
              <a:t>Важным методом географического исследования остаются наблюдения. Маршрутные и площадные, периодические и непрерывные, стационарные и дистанционные, они дают важные фактические данные о географических объектах, их развитии, изменениях.</a:t>
            </a:r>
            <a:endParaRPr lang="ru-RU" sz="2200" dirty="0"/>
          </a:p>
        </p:txBody>
      </p:sp>
      <p:pic>
        <p:nvPicPr>
          <p:cNvPr id="4" name="Рисунок 3" descr="1204703605_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0034" y="1214422"/>
            <a:ext cx="4691003" cy="2786082"/>
          </a:xfrm>
          <a:prstGeom prst="rect">
            <a:avLst/>
          </a:prstGeom>
        </p:spPr>
      </p:pic>
      <p:pic>
        <p:nvPicPr>
          <p:cNvPr id="5" name="Рисунок 4" descr="img080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5286360" y="1285860"/>
            <a:ext cx="3524274" cy="2643206"/>
          </a:xfrm>
          <a:prstGeom prst="rect">
            <a:avLst/>
          </a:prstGeom>
        </p:spPr>
      </p:pic>
      <p:sp>
        <p:nvSpPr>
          <p:cNvPr id="6" name="Управляющая кнопка: назад 5">
            <a:hlinkClick r:id="" action="ppaction://hlinkshowjump?jump=firstslide" highlightClick="1"/>
          </p:cNvPr>
          <p:cNvSpPr/>
          <p:nvPr/>
        </p:nvSpPr>
        <p:spPr>
          <a:xfrm>
            <a:off x="8358214" y="6357958"/>
            <a:ext cx="785786" cy="500042"/>
          </a:xfrm>
          <a:prstGeom prst="actionButtonBackPrevious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Автор Передельская Т.В.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428604"/>
            <a:ext cx="8229600" cy="1143000"/>
          </a:xfrm>
        </p:spPr>
        <p:txBody>
          <a:bodyPr/>
          <a:lstStyle/>
          <a:p>
            <a:r>
              <a:rPr lang="ru-RU" sz="2800" dirty="0"/>
              <a:t>Метод моделирования</a:t>
            </a:r>
          </a:p>
        </p:txBody>
      </p:sp>
      <p:sp>
        <p:nvSpPr>
          <p:cNvPr id="3" name="Скругленная прямоугольная выноска 2"/>
          <p:cNvSpPr/>
          <p:nvPr/>
        </p:nvSpPr>
        <p:spPr>
          <a:xfrm>
            <a:off x="428596" y="4643446"/>
            <a:ext cx="8358246" cy="1928826"/>
          </a:xfrm>
          <a:prstGeom prst="wedgeRoundRectCallou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/>
              <a:t>Моделирование позволяет изучать развитие географических объектов, процессов и явлений при помощи их моделей. Выделяют моделирование графическое, математическое и машинное (при помощи ЭВМ). </a:t>
            </a:r>
            <a:endParaRPr lang="ru-RU" sz="2200" dirty="0"/>
          </a:p>
        </p:txBody>
      </p:sp>
      <p:pic>
        <p:nvPicPr>
          <p:cNvPr id="4" name="Рисунок 3" descr="602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EFC"/>
              </a:clrFrom>
              <a:clrTo>
                <a:srgbClr val="FFFEFC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125608" y="1357298"/>
            <a:ext cx="4651984" cy="3078162"/>
          </a:xfrm>
          <a:prstGeom prst="rect">
            <a:avLst/>
          </a:prstGeom>
        </p:spPr>
      </p:pic>
      <p:pic>
        <p:nvPicPr>
          <p:cNvPr id="5" name="Рисунок 4" descr="glacier-retreat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CFFFF"/>
              </a:clrFrom>
              <a:clrTo>
                <a:srgbClr val="FC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42910" y="1571612"/>
            <a:ext cx="3411760" cy="2638428"/>
          </a:xfrm>
          <a:prstGeom prst="rect">
            <a:avLst/>
          </a:prstGeom>
        </p:spPr>
      </p:pic>
      <p:sp>
        <p:nvSpPr>
          <p:cNvPr id="6" name="Управляющая кнопка: назад 5">
            <a:hlinkClick r:id="" action="ppaction://hlinkshowjump?jump=firstslide" highlightClick="1"/>
          </p:cNvPr>
          <p:cNvSpPr/>
          <p:nvPr/>
        </p:nvSpPr>
        <p:spPr>
          <a:xfrm>
            <a:off x="8358214" y="6357958"/>
            <a:ext cx="785786" cy="500042"/>
          </a:xfrm>
          <a:prstGeom prst="actionButtonBackPrevious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Автор Передельская Т.В.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79438"/>
            <a:ext cx="8229600" cy="706422"/>
          </a:xfrm>
        </p:spPr>
        <p:txBody>
          <a:bodyPr/>
          <a:lstStyle/>
          <a:p>
            <a:r>
              <a:rPr lang="ru-RU" sz="2800" dirty="0"/>
              <a:t>Измерение</a:t>
            </a:r>
          </a:p>
        </p:txBody>
      </p:sp>
      <p:pic>
        <p:nvPicPr>
          <p:cNvPr id="1026" name="Picture 2" descr="http://school-collection.iv-edu.ru/dlrstore/bf9daac7-e169-1b92-f316-45a060e6bd51/47124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24" y="1428736"/>
            <a:ext cx="2738430" cy="2738430"/>
          </a:xfrm>
          <a:prstGeom prst="rect">
            <a:avLst/>
          </a:prstGeom>
          <a:noFill/>
        </p:spPr>
      </p:pic>
      <p:pic>
        <p:nvPicPr>
          <p:cNvPr id="1028" name="Picture 4" descr="http://www.randewy.ru/astr/eratos.gif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428992" y="1428736"/>
            <a:ext cx="1533525" cy="2743202"/>
          </a:xfrm>
          <a:prstGeom prst="rect">
            <a:avLst/>
          </a:prstGeom>
          <a:noFill/>
        </p:spPr>
      </p:pic>
      <p:pic>
        <p:nvPicPr>
          <p:cNvPr id="5" name="Рисунок 4" descr="1089557_1219089697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214942" y="1428736"/>
            <a:ext cx="3333752" cy="2714644"/>
          </a:xfrm>
          <a:prstGeom prst="rect">
            <a:avLst/>
          </a:prstGeom>
        </p:spPr>
      </p:pic>
      <p:sp>
        <p:nvSpPr>
          <p:cNvPr id="6" name="Скругленная прямоугольная выноска 5"/>
          <p:cNvSpPr/>
          <p:nvPr/>
        </p:nvSpPr>
        <p:spPr>
          <a:xfrm>
            <a:off x="428596" y="4429132"/>
            <a:ext cx="8358246" cy="1928826"/>
          </a:xfrm>
          <a:prstGeom prst="wedgeRoundRectCallou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/>
              <a:t>Измерение - применение инструментария для подсчета или любого другого способа количественной характеристики результатов наблюдений над действительностью. </a:t>
            </a:r>
          </a:p>
        </p:txBody>
      </p:sp>
      <p:sp>
        <p:nvSpPr>
          <p:cNvPr id="7" name="Управляющая кнопка: назад 6">
            <a:hlinkClick r:id="" action="ppaction://hlinkshowjump?jump=firstslide" highlightClick="1"/>
          </p:cNvPr>
          <p:cNvSpPr/>
          <p:nvPr/>
        </p:nvSpPr>
        <p:spPr>
          <a:xfrm>
            <a:off x="8358214" y="6357958"/>
            <a:ext cx="785786" cy="500042"/>
          </a:xfrm>
          <a:prstGeom prst="actionButtonBackPrevious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Автор Передельская Т.В.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357166"/>
            <a:ext cx="8229600" cy="1143000"/>
          </a:xfrm>
        </p:spPr>
        <p:txBody>
          <a:bodyPr/>
          <a:lstStyle/>
          <a:p>
            <a:r>
              <a:rPr lang="ru-RU" sz="2800" dirty="0"/>
              <a:t>Эксперимент </a:t>
            </a:r>
          </a:p>
        </p:txBody>
      </p:sp>
      <p:sp>
        <p:nvSpPr>
          <p:cNvPr id="3" name="Скругленная прямоугольная выноска 2"/>
          <p:cNvSpPr/>
          <p:nvPr/>
        </p:nvSpPr>
        <p:spPr>
          <a:xfrm>
            <a:off x="428596" y="4643446"/>
            <a:ext cx="8358246" cy="1928826"/>
          </a:xfrm>
          <a:prstGeom prst="wedgeRoundRectCallou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/>
              <a:t>Метод изучения явлений и процессов, осуществляемый путем наблюдения за изменением объекта под воздействием факторов, которые контролируют и направляют его развитие</a:t>
            </a:r>
            <a:endParaRPr lang="ru-RU" sz="2200" dirty="0"/>
          </a:p>
        </p:txBody>
      </p:sp>
      <p:pic>
        <p:nvPicPr>
          <p:cNvPr id="4" name="Рисунок 3" descr="2321820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428596" y="1357298"/>
            <a:ext cx="4053125" cy="2705099"/>
          </a:xfrm>
          <a:prstGeom prst="rect">
            <a:avLst/>
          </a:prstGeom>
        </p:spPr>
      </p:pic>
      <p:pic>
        <p:nvPicPr>
          <p:cNvPr id="5" name="Рисунок 4" descr="024_062.jpg"/>
          <p:cNvPicPr>
            <a:picLocks noChangeAspect="1"/>
          </p:cNvPicPr>
          <p:nvPr/>
        </p:nvPicPr>
        <p:blipFill>
          <a:blip r:embed="rId3" cstate="email"/>
          <a:srcRect/>
          <a:stretch>
            <a:fillRect/>
          </a:stretch>
        </p:blipFill>
        <p:spPr>
          <a:xfrm>
            <a:off x="4497916" y="1357298"/>
            <a:ext cx="4122222" cy="2714644"/>
          </a:xfrm>
          <a:prstGeom prst="rect">
            <a:avLst/>
          </a:prstGeom>
        </p:spPr>
      </p:pic>
      <p:sp>
        <p:nvSpPr>
          <p:cNvPr id="6" name="Управляющая кнопка: назад 5">
            <a:hlinkClick r:id="" action="ppaction://hlinkshowjump?jump=firstslide" highlightClick="1"/>
          </p:cNvPr>
          <p:cNvSpPr/>
          <p:nvPr/>
        </p:nvSpPr>
        <p:spPr>
          <a:xfrm>
            <a:off x="8358214" y="6357958"/>
            <a:ext cx="785786" cy="500042"/>
          </a:xfrm>
          <a:prstGeom prst="actionButtonBackPrevious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Автор Передельская Т.В.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2976" y="785794"/>
            <a:ext cx="7443782" cy="642942"/>
          </a:xfrm>
        </p:spPr>
        <p:txBody>
          <a:bodyPr>
            <a:normAutofit fontScale="90000"/>
          </a:bodyPr>
          <a:lstStyle/>
          <a:p>
            <a:r>
              <a:rPr lang="ru-RU" sz="3100" dirty="0"/>
              <a:t>Используемые ресурсы</a:t>
            </a:r>
            <a:br>
              <a:rPr lang="ru-RU" dirty="0"/>
            </a:b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42911" y="1071546"/>
            <a:ext cx="8001056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>
                <a:hlinkClick r:id="rId3"/>
              </a:rPr>
              <a:t>http://school-collection.edu.ru/catalog/res/2cccc07d-b0e8-42e2-8667-c86fbe2747ef/?from=d2317e71-1650-4a58-a439-b2f53331e47b&amp;interface=pupil&amp;class=48&amp;subject=28</a:t>
            </a:r>
            <a:r>
              <a:rPr lang="ru-RU" sz="1600" dirty="0"/>
              <a:t> </a:t>
            </a:r>
          </a:p>
          <a:p>
            <a:r>
              <a:rPr lang="ru-RU" sz="1600" dirty="0"/>
              <a:t>учебный комплекс «География. Планета Земля» для 6 класса</a:t>
            </a:r>
          </a:p>
          <a:p>
            <a:r>
              <a:rPr lang="en-US" sz="1600" dirty="0">
                <a:hlinkClick r:id="rId4"/>
              </a:rPr>
              <a:t>http://kosmos.my1.ru/index/0-9</a:t>
            </a:r>
            <a:r>
              <a:rPr lang="ru-RU" sz="1600" dirty="0"/>
              <a:t> - материалы аэрокосмического метода</a:t>
            </a:r>
          </a:p>
          <a:p>
            <a:r>
              <a:rPr lang="en-US" sz="1600" dirty="0">
                <a:hlinkClick r:id="rId5"/>
              </a:rPr>
              <a:t>http://baigigitov.narod.ru/image088.jpg</a:t>
            </a:r>
            <a:r>
              <a:rPr lang="ru-RU" sz="1600" dirty="0"/>
              <a:t> - глобус</a:t>
            </a:r>
          </a:p>
          <a:p>
            <a:r>
              <a:rPr lang="en-US" sz="1600" dirty="0">
                <a:hlinkClick r:id="rId6"/>
              </a:rPr>
              <a:t>http://ashpi.livejournal.com/83093.html</a:t>
            </a:r>
            <a:r>
              <a:rPr lang="ru-RU" sz="1600" dirty="0"/>
              <a:t> - материалы картографического метода</a:t>
            </a:r>
          </a:p>
          <a:p>
            <a:r>
              <a:rPr lang="en-US" sz="1600" dirty="0">
                <a:hlinkClick r:id="rId7"/>
              </a:rPr>
              <a:t>http://www.avia-shop.ru/media/image/news_out/2/969.jpg</a:t>
            </a:r>
            <a:r>
              <a:rPr lang="ru-RU" sz="1600" dirty="0"/>
              <a:t> - космическая станция</a:t>
            </a:r>
          </a:p>
          <a:p>
            <a:r>
              <a:rPr lang="en-US" sz="1600" dirty="0">
                <a:hlinkClick r:id="rId8"/>
              </a:rPr>
              <a:t>http://elementy.ru/images/eltpub/cern.jpg</a:t>
            </a:r>
            <a:r>
              <a:rPr lang="ru-RU" sz="1600" dirty="0"/>
              <a:t> - аэрофотоснимок</a:t>
            </a:r>
          </a:p>
          <a:p>
            <a:r>
              <a:rPr lang="en-US" sz="1600" dirty="0">
                <a:hlinkClick r:id="rId9"/>
              </a:rPr>
              <a:t>http://icm.krasn.ru/images/reports/2007/03-19.jpg</a:t>
            </a:r>
            <a:r>
              <a:rPr lang="ru-RU" sz="1600" dirty="0"/>
              <a:t> - </a:t>
            </a:r>
            <a:r>
              <a:rPr lang="ru-RU" sz="1600" dirty="0" err="1"/>
              <a:t>геоинформационный</a:t>
            </a:r>
            <a:r>
              <a:rPr lang="ru-RU" sz="1600" dirty="0"/>
              <a:t> метод</a:t>
            </a:r>
          </a:p>
          <a:p>
            <a:r>
              <a:rPr lang="en-US" sz="1600" dirty="0">
                <a:hlinkClick r:id="rId10"/>
              </a:rPr>
              <a:t>http://www.allgrafica.ru/uploads/posts/2009-02/1234902310_1227357478_0lik.ru_7-maps-5.jpg</a:t>
            </a:r>
            <a:r>
              <a:rPr lang="ru-RU" sz="1600" dirty="0"/>
              <a:t> - метод описания</a:t>
            </a:r>
          </a:p>
          <a:p>
            <a:r>
              <a:rPr lang="en-US" sz="1600" dirty="0">
                <a:hlinkClick r:id="rId11"/>
              </a:rPr>
              <a:t>http://www.ozon.ru/multimedia/books_covers/sd94_02_06.jpg</a:t>
            </a:r>
            <a:r>
              <a:rPr lang="ru-RU" sz="1600" dirty="0">
                <a:hlinkClick r:id="rId11"/>
              </a:rPr>
              <a:t> - А.Никитин</a:t>
            </a:r>
            <a:endParaRPr lang="ru-RU" sz="1600" dirty="0"/>
          </a:p>
          <a:p>
            <a:r>
              <a:rPr lang="en-US" sz="1600" dirty="0">
                <a:hlinkClick r:id="rId12"/>
              </a:rPr>
              <a:t>http://mt.omskcity.com/images/stat1.jpg</a:t>
            </a:r>
            <a:r>
              <a:rPr lang="ru-RU" sz="1600" dirty="0"/>
              <a:t> - статистический метод</a:t>
            </a:r>
          </a:p>
          <a:p>
            <a:r>
              <a:rPr lang="en-US" sz="1600" dirty="0">
                <a:hlinkClick r:id="rId13"/>
              </a:rPr>
              <a:t>http://www.museum.ru/imgB.asp?4754</a:t>
            </a:r>
            <a:r>
              <a:rPr lang="ru-RU" sz="1600" dirty="0"/>
              <a:t> – коллекция горных пород</a:t>
            </a:r>
          </a:p>
          <a:p>
            <a:r>
              <a:rPr lang="en-US" sz="1600" dirty="0">
                <a:hlinkClick r:id="rId14"/>
              </a:rPr>
              <a:t>http://www.uchteh.ru/assets/images/mid_school/bio/image275.jpg</a:t>
            </a:r>
            <a:r>
              <a:rPr lang="ru-RU" sz="1600" dirty="0"/>
              <a:t> - коллекция растений</a:t>
            </a:r>
          </a:p>
        </p:txBody>
      </p:sp>
      <p:sp>
        <p:nvSpPr>
          <p:cNvPr id="19458" name="AutoShape 2" descr="http://www.museum.ru/imgB.asp?4754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Автор Передельская Т.В.</a:t>
            </a:r>
          </a:p>
        </p:txBody>
      </p:sp>
    </p:spTree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42910" y="928670"/>
            <a:ext cx="8001056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>
                <a:hlinkClick r:id="rId2"/>
              </a:rPr>
              <a:t>http://www.naexamen.ru/otvet/9/geografiya/182.shtml</a:t>
            </a:r>
            <a:r>
              <a:rPr lang="ru-RU" sz="1600" dirty="0"/>
              <a:t> - описания методов</a:t>
            </a:r>
          </a:p>
          <a:p>
            <a:r>
              <a:rPr lang="en-US" sz="1600" dirty="0">
                <a:hlinkClick r:id="rId3"/>
              </a:rPr>
              <a:t>http://andrevla.com/uploads/posts/2008-03/1204703605_4.jpg</a:t>
            </a:r>
            <a:r>
              <a:rPr lang="ru-RU" sz="1600" dirty="0"/>
              <a:t> - станции наблюдений</a:t>
            </a:r>
          </a:p>
          <a:p>
            <a:r>
              <a:rPr lang="en-US" sz="1600" dirty="0">
                <a:hlinkClick r:id="rId4"/>
              </a:rPr>
              <a:t>http://stranstvie.com/wp-content/uploads/2008/09/img080.jpg</a:t>
            </a:r>
            <a:r>
              <a:rPr lang="ru-RU" sz="1600" dirty="0"/>
              <a:t> - метеостанция</a:t>
            </a:r>
          </a:p>
          <a:p>
            <a:r>
              <a:rPr lang="en-US" sz="1600" dirty="0">
                <a:hlinkClick r:id="rId5"/>
              </a:rPr>
              <a:t>http://www.uchcol.ru/uchcol_inuchcols/e_cart/images/items/602.jpg</a:t>
            </a:r>
            <a:r>
              <a:rPr lang="ru-RU" sz="1600" dirty="0"/>
              <a:t> - модель гор</a:t>
            </a:r>
          </a:p>
          <a:p>
            <a:r>
              <a:rPr lang="en-US" sz="1600" dirty="0">
                <a:hlinkClick r:id="rId6"/>
              </a:rPr>
              <a:t>http://www.greatdreams.com/glacier-retreat.jpg</a:t>
            </a:r>
            <a:r>
              <a:rPr lang="ru-RU" sz="1600" dirty="0"/>
              <a:t> - модель ледника</a:t>
            </a:r>
          </a:p>
          <a:p>
            <a:r>
              <a:rPr lang="en-US" sz="1600" dirty="0">
                <a:hlinkClick r:id="rId7"/>
              </a:rPr>
              <a:t>http://upload.wikimedia.org/wikipedia/commons/b/b7/Aralzee.jpg</a:t>
            </a:r>
            <a:r>
              <a:rPr lang="ru-RU" sz="1600" dirty="0"/>
              <a:t> - фото Арала</a:t>
            </a:r>
          </a:p>
          <a:p>
            <a:r>
              <a:rPr lang="en-US" sz="1600" dirty="0">
                <a:hlinkClick r:id="rId8"/>
              </a:rPr>
              <a:t>http://www.geoglobus.ru/earth/geo3/w29.JPG</a:t>
            </a:r>
            <a:r>
              <a:rPr lang="ru-RU" sz="1600" dirty="0"/>
              <a:t> - карта землетрясений</a:t>
            </a:r>
          </a:p>
          <a:p>
            <a:r>
              <a:rPr lang="en-US" sz="1600" dirty="0">
                <a:hlinkClick r:id="rId9"/>
              </a:rPr>
              <a:t>http://school-collection.iv-edu.ru/dlrstore/bf9daac7-e169-1b92-f316-45a060e6bd51/47124.gif</a:t>
            </a:r>
            <a:r>
              <a:rPr lang="ru-RU" sz="1600" dirty="0"/>
              <a:t> - измерения Эратосфена</a:t>
            </a:r>
          </a:p>
          <a:p>
            <a:r>
              <a:rPr lang="en-US" sz="1600" dirty="0">
                <a:hlinkClick r:id="rId10"/>
              </a:rPr>
              <a:t>http://www.randewy.ru/astr/eratos.gif</a:t>
            </a:r>
            <a:r>
              <a:rPr lang="ru-RU" sz="1600" dirty="0"/>
              <a:t> - Эратосфен</a:t>
            </a:r>
          </a:p>
          <a:p>
            <a:r>
              <a:rPr lang="en-US" sz="1600" dirty="0">
                <a:hlinkClick r:id="rId11"/>
              </a:rPr>
              <a:t>http://image.newsru.com/pict/id/large/1089557_1219089697.gif</a:t>
            </a:r>
            <a:r>
              <a:rPr lang="ru-RU" sz="1600" dirty="0"/>
              <a:t> - измерение глубины Байкала</a:t>
            </a:r>
          </a:p>
          <a:p>
            <a:r>
              <a:rPr lang="en-US" sz="1600" dirty="0">
                <a:hlinkClick r:id="rId12"/>
              </a:rPr>
              <a:t>http://www.wodaf.ru/albums/image/otdyh/2321820.JPG</a:t>
            </a:r>
            <a:r>
              <a:rPr lang="ru-RU" sz="1600" dirty="0"/>
              <a:t>  - эксперимент</a:t>
            </a:r>
          </a:p>
          <a:p>
            <a:r>
              <a:rPr lang="en-US" sz="1600" dirty="0">
                <a:hlinkClick r:id="rId13"/>
              </a:rPr>
              <a:t>http://www.soran1957.ru/iisphotos/medium/024/024_062.jpg</a:t>
            </a:r>
            <a:r>
              <a:rPr lang="ru-RU" sz="1600" dirty="0"/>
              <a:t> - эксперимент</a:t>
            </a:r>
          </a:p>
          <a:p>
            <a:r>
              <a:rPr lang="en-US" sz="1600" dirty="0">
                <a:hlinkClick r:id="rId14"/>
              </a:rPr>
              <a:t>http://www.glossary.ru/cgi-bin/gl_sch2.cgi?RInslwlto9</a:t>
            </a:r>
            <a:r>
              <a:rPr lang="ru-RU" sz="1600" dirty="0"/>
              <a:t> –  определение измерения</a:t>
            </a:r>
          </a:p>
          <a:p>
            <a:r>
              <a:rPr lang="en-US" sz="1600" dirty="0">
                <a:hlinkClick r:id="rId15"/>
              </a:rPr>
              <a:t>http://www.glossary.ru/cgi-bin/gl_sch2.cgi?RRu.ogr;t:l!_qxvlwoslty</a:t>
            </a:r>
            <a:r>
              <a:rPr lang="en-US" sz="1600" dirty="0"/>
              <a:t>:</a:t>
            </a:r>
            <a:r>
              <a:rPr lang="ru-RU" sz="1600" dirty="0"/>
              <a:t>  - </a:t>
            </a:r>
            <a:r>
              <a:rPr lang="ru-RU" sz="1600"/>
              <a:t>определение эксперимента</a:t>
            </a:r>
            <a:endParaRPr lang="ru-RU" sz="1600" dirty="0"/>
          </a:p>
          <a:p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Автор Передельская Т.В.</a:t>
            </a:r>
          </a:p>
        </p:txBody>
      </p:sp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Схема 5"/>
          <p:cNvGraphicFramePr/>
          <p:nvPr/>
        </p:nvGraphicFramePr>
        <p:xfrm>
          <a:off x="2071670" y="1857364"/>
          <a:ext cx="5072098" cy="27860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1000100" y="714356"/>
            <a:ext cx="7444667" cy="461665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400" b="1" cap="all" spc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Методы географических исследований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Автор Передельская Т.В.</a:t>
            </a:r>
          </a:p>
        </p:txBody>
      </p:sp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571480"/>
            <a:ext cx="8229600" cy="642942"/>
          </a:xfrm>
        </p:spPr>
        <p:txBody>
          <a:bodyPr/>
          <a:lstStyle/>
          <a:p>
            <a:r>
              <a:rPr lang="ru-RU" sz="2800" dirty="0"/>
              <a:t>Аэрокосмический метод</a:t>
            </a:r>
          </a:p>
        </p:txBody>
      </p:sp>
      <p:sp>
        <p:nvSpPr>
          <p:cNvPr id="7" name="Скругленная прямоугольная выноска 6"/>
          <p:cNvSpPr/>
          <p:nvPr/>
        </p:nvSpPr>
        <p:spPr>
          <a:xfrm>
            <a:off x="428596" y="4929198"/>
            <a:ext cx="8358246" cy="1643074"/>
          </a:xfrm>
          <a:prstGeom prst="wedgeRoundRectCallou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dirty="0"/>
              <a:t>Или дистанционный метод изучения Земли, использующий изображения земной поверхности, полученные путем фотографирования с  самолета, вертолета, аэростата или космического летательного аппарата.</a:t>
            </a:r>
          </a:p>
        </p:txBody>
      </p:sp>
      <p:pic>
        <p:nvPicPr>
          <p:cNvPr id="8" name="Рисунок 7" descr="969.jpg"/>
          <p:cNvPicPr>
            <a:picLocks noChangeAspect="1"/>
          </p:cNvPicPr>
          <p:nvPr/>
        </p:nvPicPr>
        <p:blipFill>
          <a:blip r:embed="rId2" cstate="print">
            <a:lum contrast="20000"/>
          </a:blip>
          <a:stretch>
            <a:fillRect/>
          </a:stretch>
        </p:blipFill>
        <p:spPr>
          <a:xfrm>
            <a:off x="4714876" y="1357298"/>
            <a:ext cx="3861224" cy="3500462"/>
          </a:xfrm>
          <a:prstGeom prst="ellipse">
            <a:avLst/>
          </a:prstGeom>
        </p:spPr>
      </p:pic>
      <p:pic>
        <p:nvPicPr>
          <p:cNvPr id="10" name="Рисунок 9" descr="cern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42910" y="1285860"/>
            <a:ext cx="3714776" cy="3579693"/>
          </a:xfrm>
          <a:prstGeom prst="ellipse">
            <a:avLst/>
          </a:prstGeom>
        </p:spPr>
      </p:pic>
      <p:sp>
        <p:nvSpPr>
          <p:cNvPr id="11" name="Управляющая кнопка: назад 10">
            <a:hlinkClick r:id="rId4" action="ppaction://hlinksldjump" highlightClick="1"/>
          </p:cNvPr>
          <p:cNvSpPr/>
          <p:nvPr/>
        </p:nvSpPr>
        <p:spPr>
          <a:xfrm>
            <a:off x="8358214" y="6357958"/>
            <a:ext cx="785786" cy="500042"/>
          </a:xfrm>
          <a:prstGeom prst="actionButtonBackPrevious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Автор Передельская Т.В.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stat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14546" y="1214422"/>
            <a:ext cx="4857784" cy="357298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285728"/>
            <a:ext cx="8229600" cy="1143000"/>
          </a:xfrm>
        </p:spPr>
        <p:txBody>
          <a:bodyPr/>
          <a:lstStyle/>
          <a:p>
            <a:r>
              <a:rPr lang="ru-RU" sz="2800" dirty="0"/>
              <a:t>Статистический метод</a:t>
            </a:r>
          </a:p>
        </p:txBody>
      </p:sp>
      <p:sp>
        <p:nvSpPr>
          <p:cNvPr id="3" name="Скругленная прямоугольная выноска 2"/>
          <p:cNvSpPr/>
          <p:nvPr/>
        </p:nvSpPr>
        <p:spPr>
          <a:xfrm>
            <a:off x="500034" y="4786322"/>
            <a:ext cx="8358246" cy="1643074"/>
          </a:xfrm>
          <a:prstGeom prst="wedgeRoundRectCallou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dirty="0"/>
              <a:t>Основан на сборе и анализе количественных данных, позволяющих оценивать различные географические явления и процессы, делать расчеты, составлять прогнозы. </a:t>
            </a:r>
          </a:p>
        </p:txBody>
      </p:sp>
      <p:sp>
        <p:nvSpPr>
          <p:cNvPr id="5" name="Управляющая кнопка: назад 4">
            <a:hlinkClick r:id="" action="ppaction://hlinkshowjump?jump=firstslide" highlightClick="1"/>
          </p:cNvPr>
          <p:cNvSpPr/>
          <p:nvPr/>
        </p:nvSpPr>
        <p:spPr>
          <a:xfrm>
            <a:off x="8358214" y="6357958"/>
            <a:ext cx="785786" cy="500042"/>
          </a:xfrm>
          <a:prstGeom prst="actionButtonBackPrevious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Автор Передельская Т.В.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Управляющая кнопка: назад 7">
            <a:hlinkClick r:id="" action="ppaction://hlinkshowjump?jump=firstslide" highlightClick="1"/>
          </p:cNvPr>
          <p:cNvSpPr/>
          <p:nvPr/>
        </p:nvSpPr>
        <p:spPr>
          <a:xfrm>
            <a:off x="8358214" y="6357958"/>
            <a:ext cx="785786" cy="500042"/>
          </a:xfrm>
          <a:prstGeom prst="actionButtonBackPrevious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571480"/>
            <a:ext cx="8229600" cy="714380"/>
          </a:xfrm>
        </p:spPr>
        <p:txBody>
          <a:bodyPr/>
          <a:lstStyle/>
          <a:p>
            <a:r>
              <a:rPr lang="ru-RU" sz="2800" dirty="0"/>
              <a:t>Картографический метод</a:t>
            </a:r>
          </a:p>
        </p:txBody>
      </p:sp>
      <p:pic>
        <p:nvPicPr>
          <p:cNvPr id="6" name="Рисунок 5" descr="400px-Stereographic_Projection_Transversal_Extreme.jpg"/>
          <p:cNvPicPr>
            <a:picLocks noChangeAspect="1"/>
          </p:cNvPicPr>
          <p:nvPr/>
        </p:nvPicPr>
        <p:blipFill>
          <a:blip r:embed="rId2" cstate="email">
            <a:lum bright="20000"/>
          </a:blip>
          <a:stretch>
            <a:fillRect/>
          </a:stretch>
        </p:blipFill>
        <p:spPr>
          <a:xfrm>
            <a:off x="571472" y="1357299"/>
            <a:ext cx="3581972" cy="3286148"/>
          </a:xfrm>
          <a:prstGeom prst="rect">
            <a:avLst/>
          </a:prstGeom>
        </p:spPr>
      </p:pic>
      <p:sp>
        <p:nvSpPr>
          <p:cNvPr id="9" name="Скругленная прямоугольная выноска 8"/>
          <p:cNvSpPr/>
          <p:nvPr/>
        </p:nvSpPr>
        <p:spPr>
          <a:xfrm>
            <a:off x="357158" y="5143512"/>
            <a:ext cx="8358246" cy="1285884"/>
          </a:xfrm>
          <a:prstGeom prst="wedgeRoundRectCallou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dirty="0"/>
              <a:t>Создание карт и их использование для анализа изображенных на них объектов и явлений</a:t>
            </a:r>
          </a:p>
        </p:txBody>
      </p:sp>
      <p:pic>
        <p:nvPicPr>
          <p:cNvPr id="10" name="Рисунок 9" descr="w29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4286248" y="1357298"/>
            <a:ext cx="4119569" cy="3286148"/>
          </a:xfrm>
          <a:prstGeom prst="rect">
            <a:avLst/>
          </a:prstGeom>
        </p:spPr>
      </p:pic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Автор Передельская Т.В.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85728"/>
            <a:ext cx="9144000" cy="1143000"/>
          </a:xfrm>
        </p:spPr>
        <p:txBody>
          <a:bodyPr/>
          <a:lstStyle/>
          <a:p>
            <a:r>
              <a:rPr lang="ru-RU" sz="2800" dirty="0"/>
              <a:t>Сравнительный</a:t>
            </a:r>
          </a:p>
        </p:txBody>
      </p:sp>
      <p:sp>
        <p:nvSpPr>
          <p:cNvPr id="3" name="Скругленная прямоугольная выноска 2"/>
          <p:cNvSpPr/>
          <p:nvPr/>
        </p:nvSpPr>
        <p:spPr>
          <a:xfrm>
            <a:off x="214282" y="4929174"/>
            <a:ext cx="8786874" cy="1928826"/>
          </a:xfrm>
          <a:prstGeom prst="wedgeRoundRectCallou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dirty="0"/>
              <a:t>Сравнительный подход в географии, выявление сходства и различия процессов, свойств и состояний географических объектов. Он помогает разделить общие и отличительные признаки и свойства изучаемых объектов и процессов их развития</a:t>
            </a:r>
          </a:p>
        </p:txBody>
      </p:sp>
      <p:sp>
        <p:nvSpPr>
          <p:cNvPr id="7" name="Управляющая кнопка: назад 6">
            <a:hlinkClick r:id="" action="ppaction://hlinkshowjump?jump=firstslide" highlightClick="1"/>
          </p:cNvPr>
          <p:cNvSpPr/>
          <p:nvPr/>
        </p:nvSpPr>
        <p:spPr>
          <a:xfrm>
            <a:off x="8358214" y="6357958"/>
            <a:ext cx="785786" cy="500042"/>
          </a:xfrm>
          <a:prstGeom prst="actionButtonBackPrevious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Рисунок 7" descr="Aralze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1142976" y="1214422"/>
            <a:ext cx="3031267" cy="3541391"/>
          </a:xfrm>
          <a:prstGeom prst="rect">
            <a:avLst/>
          </a:prstGeom>
        </p:spPr>
      </p:pic>
      <p:pic>
        <p:nvPicPr>
          <p:cNvPr id="9" name="Рисунок 8" descr="Aralzee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4786314" y="1214422"/>
            <a:ext cx="3298692" cy="3577947"/>
          </a:xfrm>
          <a:prstGeom prst="rect">
            <a:avLst/>
          </a:prstGeom>
        </p:spPr>
      </p:pic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Автор Передельская Т.В.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85728"/>
            <a:ext cx="8229600" cy="1143000"/>
          </a:xfrm>
        </p:spPr>
        <p:txBody>
          <a:bodyPr/>
          <a:lstStyle/>
          <a:p>
            <a:r>
              <a:rPr lang="ru-RU" sz="2800" dirty="0" err="1"/>
              <a:t>Геоинформационный</a:t>
            </a:r>
            <a:r>
              <a:rPr lang="ru-RU" sz="2800" dirty="0"/>
              <a:t> метод</a:t>
            </a:r>
          </a:p>
        </p:txBody>
      </p:sp>
      <p:pic>
        <p:nvPicPr>
          <p:cNvPr id="3" name="Рисунок 2" descr="03-19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1428728" y="1142984"/>
            <a:ext cx="5991225" cy="3524250"/>
          </a:xfrm>
          <a:prstGeom prst="rect">
            <a:avLst/>
          </a:prstGeom>
        </p:spPr>
      </p:pic>
      <p:sp>
        <p:nvSpPr>
          <p:cNvPr id="4" name="Скругленная прямоугольная выноска 3"/>
          <p:cNvSpPr/>
          <p:nvPr/>
        </p:nvSpPr>
        <p:spPr>
          <a:xfrm>
            <a:off x="500034" y="4786322"/>
            <a:ext cx="8358246" cy="1643074"/>
          </a:xfrm>
          <a:prstGeom prst="wedgeRoundRectCallou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dirty="0"/>
              <a:t>Использует комплекс взаимосвязанных средств получения, хранения, обработки, отбора данных  и выдачи различной географической информации</a:t>
            </a:r>
          </a:p>
        </p:txBody>
      </p:sp>
      <p:sp>
        <p:nvSpPr>
          <p:cNvPr id="5" name="Управляющая кнопка: назад 4">
            <a:hlinkClick r:id="" action="ppaction://hlinkshowjump?jump=firstslide" highlightClick="1"/>
          </p:cNvPr>
          <p:cNvSpPr/>
          <p:nvPr/>
        </p:nvSpPr>
        <p:spPr>
          <a:xfrm>
            <a:off x="8358214" y="6357958"/>
            <a:ext cx="785786" cy="500042"/>
          </a:xfrm>
          <a:prstGeom prst="actionButtonBackPrevious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Автор Передельская Т.В.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85728"/>
            <a:ext cx="8229600" cy="1143000"/>
          </a:xfrm>
        </p:spPr>
        <p:txBody>
          <a:bodyPr/>
          <a:lstStyle/>
          <a:p>
            <a:r>
              <a:rPr lang="ru-RU" sz="2800" dirty="0"/>
              <a:t>Метод описания</a:t>
            </a:r>
          </a:p>
        </p:txBody>
      </p:sp>
      <p:pic>
        <p:nvPicPr>
          <p:cNvPr id="5" name="Рисунок 4" descr="untitled.bmp"/>
          <p:cNvPicPr>
            <a:picLocks noChangeAspect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8596" y="1000108"/>
            <a:ext cx="4762500" cy="4143375"/>
          </a:xfrm>
          <a:prstGeom prst="rect">
            <a:avLst/>
          </a:prstGeom>
        </p:spPr>
      </p:pic>
      <p:pic>
        <p:nvPicPr>
          <p:cNvPr id="6" name="Рисунок 5" descr="sd94_02_0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715008" y="1285859"/>
            <a:ext cx="2286016" cy="3577615"/>
          </a:xfrm>
          <a:prstGeom prst="rect">
            <a:avLst/>
          </a:prstGeom>
        </p:spPr>
      </p:pic>
      <p:sp>
        <p:nvSpPr>
          <p:cNvPr id="7" name="Скругленная прямоугольная выноска 6"/>
          <p:cNvSpPr/>
          <p:nvPr/>
        </p:nvSpPr>
        <p:spPr>
          <a:xfrm>
            <a:off x="428596" y="5072074"/>
            <a:ext cx="8143932" cy="1428760"/>
          </a:xfrm>
          <a:prstGeom prst="wedgeRoundRectCallou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dirty="0"/>
              <a:t>Самый древний в географии. В основе лежит описание географических объектов и явлений.</a:t>
            </a:r>
          </a:p>
        </p:txBody>
      </p:sp>
      <p:sp>
        <p:nvSpPr>
          <p:cNvPr id="8" name="Управляющая кнопка: назад 7">
            <a:hlinkClick r:id="" action="ppaction://hlinkshowjump?jump=firstslide" highlightClick="1"/>
          </p:cNvPr>
          <p:cNvSpPr/>
          <p:nvPr/>
        </p:nvSpPr>
        <p:spPr>
          <a:xfrm>
            <a:off x="8358214" y="6357958"/>
            <a:ext cx="785786" cy="500042"/>
          </a:xfrm>
          <a:prstGeom prst="actionButtonBackPrevious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Автор Передельская Т.В.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image27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57818" y="1142984"/>
            <a:ext cx="2786082" cy="3714776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85728"/>
            <a:ext cx="8229600" cy="1143000"/>
          </a:xfrm>
        </p:spPr>
        <p:txBody>
          <a:bodyPr/>
          <a:lstStyle/>
          <a:p>
            <a:r>
              <a:rPr lang="ru-RU" sz="2800" dirty="0"/>
              <a:t>Метод коллекционирования</a:t>
            </a:r>
          </a:p>
        </p:txBody>
      </p:sp>
      <p:sp>
        <p:nvSpPr>
          <p:cNvPr id="3" name="Скругленная прямоугольная выноска 2"/>
          <p:cNvSpPr/>
          <p:nvPr/>
        </p:nvSpPr>
        <p:spPr>
          <a:xfrm>
            <a:off x="500034" y="4786322"/>
            <a:ext cx="8358246" cy="1643074"/>
          </a:xfrm>
          <a:prstGeom prst="wedgeRoundRectCallou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dirty="0"/>
              <a:t>Сбор разнообразных коллекций: горных пород, растений, животных и т.д.</a:t>
            </a:r>
          </a:p>
        </p:txBody>
      </p:sp>
      <p:pic>
        <p:nvPicPr>
          <p:cNvPr id="4" name="Рисунок 3" descr="imgB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785786" y="1500174"/>
            <a:ext cx="4286280" cy="2895383"/>
          </a:xfrm>
          <a:prstGeom prst="rect">
            <a:avLst/>
          </a:prstGeom>
        </p:spPr>
      </p:pic>
      <p:sp>
        <p:nvSpPr>
          <p:cNvPr id="6" name="Управляющая кнопка: назад 5">
            <a:hlinkClick r:id="" action="ppaction://hlinkshowjump?jump=firstslide" highlightClick="1"/>
          </p:cNvPr>
          <p:cNvSpPr/>
          <p:nvPr/>
        </p:nvSpPr>
        <p:spPr>
          <a:xfrm>
            <a:off x="8358214" y="6357958"/>
            <a:ext cx="785786" cy="500042"/>
          </a:xfrm>
          <a:prstGeom prst="actionButtonBackPrevious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Автор Передельская Т.В.</a:t>
            </a:r>
          </a:p>
        </p:txBody>
      </p: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2912e5acaa9f2d21a5e9b478bf2b3b887da64423"/>
</p:tagLst>
</file>

<file path=ppt/theme/theme1.xml><?xml version="1.0" encoding="utf-8"?>
<a:theme xmlns:a="http://schemas.openxmlformats.org/drawingml/2006/main" name="Тема5">
  <a:themeElements>
    <a:clrScheme name="Другая 18">
      <a:dk1>
        <a:sysClr val="windowText" lastClr="000000"/>
      </a:dk1>
      <a:lt1>
        <a:srgbClr val="205867"/>
      </a:lt1>
      <a:dk2>
        <a:srgbClr val="1F497D"/>
      </a:dk2>
      <a:lt2>
        <a:srgbClr val="31859B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Тема Office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3">
        <a:dk1>
          <a:srgbClr val="003300"/>
        </a:dk1>
        <a:lt1>
          <a:srgbClr val="FFFFFF"/>
        </a:lt1>
        <a:dk2>
          <a:srgbClr val="3A566E"/>
        </a:dk2>
        <a:lt2>
          <a:srgbClr val="808080"/>
        </a:lt2>
        <a:accent1>
          <a:srgbClr val="A6BF73"/>
        </a:accent1>
        <a:accent2>
          <a:srgbClr val="FFFFCC"/>
        </a:accent2>
        <a:accent3>
          <a:srgbClr val="FFFFFF"/>
        </a:accent3>
        <a:accent4>
          <a:srgbClr val="002A00"/>
        </a:accent4>
        <a:accent5>
          <a:srgbClr val="D0DCBC"/>
        </a:accent5>
        <a:accent6>
          <a:srgbClr val="E7E7B9"/>
        </a:accent6>
        <a:hlink>
          <a:srgbClr val="7EA0BC"/>
        </a:hlink>
        <a:folHlink>
          <a:srgbClr val="BF848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Тема5</Template>
  <TotalTime>734</TotalTime>
  <Words>876</Words>
  <Application>Microsoft Office PowerPoint</Application>
  <PresentationFormat>Экран (4:3)</PresentationFormat>
  <Paragraphs>80</Paragraphs>
  <Slides>15</Slides>
  <Notes>1</Notes>
  <HiddenSlides>3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8" baseType="lpstr">
      <vt:lpstr>Calibri</vt:lpstr>
      <vt:lpstr>Tahoma</vt:lpstr>
      <vt:lpstr>Тема5</vt:lpstr>
      <vt:lpstr>Презентация PowerPoint</vt:lpstr>
      <vt:lpstr>Презентация PowerPoint</vt:lpstr>
      <vt:lpstr>Аэрокосмический метод</vt:lpstr>
      <vt:lpstr>Статистический метод</vt:lpstr>
      <vt:lpstr>Картографический метод</vt:lpstr>
      <vt:lpstr>Сравнительный</vt:lpstr>
      <vt:lpstr>Геоинформационный метод</vt:lpstr>
      <vt:lpstr>Метод описания</vt:lpstr>
      <vt:lpstr>Метод коллекционирования</vt:lpstr>
      <vt:lpstr>Метод наблюдения</vt:lpstr>
      <vt:lpstr>Метод моделирования</vt:lpstr>
      <vt:lpstr>Измерение</vt:lpstr>
      <vt:lpstr>Эксперимент </vt:lpstr>
      <vt:lpstr>Используемые ресурсы 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владелец</dc:creator>
  <cp:lastModifiedBy>bongeo</cp:lastModifiedBy>
  <cp:revision>72</cp:revision>
  <dcterms:created xsi:type="dcterms:W3CDTF">2009-08-13T18:18:20Z</dcterms:created>
  <dcterms:modified xsi:type="dcterms:W3CDTF">2026-09-01T12:04:11Z</dcterms:modified>
</cp:coreProperties>
</file>