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0" r:id="rId3"/>
    <p:sldId id="261" r:id="rId4"/>
    <p:sldId id="262" r:id="rId5"/>
    <p:sldId id="263" r:id="rId6"/>
    <p:sldId id="264" r:id="rId7"/>
    <p:sldId id="273" r:id="rId8"/>
    <p:sldId id="272" r:id="rId9"/>
    <p:sldId id="265" r:id="rId10"/>
    <p:sldId id="266" r:id="rId11"/>
    <p:sldId id="267" r:id="rId12"/>
    <p:sldId id="268" r:id="rId13"/>
    <p:sldId id="269" r:id="rId14"/>
    <p:sldId id="259" r:id="rId15"/>
    <p:sldId id="256" r:id="rId16"/>
    <p:sldId id="270" r:id="rId17"/>
    <p:sldId id="271" r:id="rId18"/>
    <p:sldId id="274" r:id="rId19"/>
  </p:sldIdLst>
  <p:sldSz cx="12192000" cy="6858000"/>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B9336"/>
    <a:srgbClr val="649B3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77" d="100"/>
          <a:sy n="77" d="100"/>
        </p:scale>
        <p:origin x="-84" y="-504"/>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AD67938-7247-4A7D-81A6-56FB8391F281}" type="datetimeFigureOut">
              <a:rPr lang="ru-RU"/>
              <a:pPr>
                <a:defRPr/>
              </a:pPr>
              <a:t>13.12.2019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EE078B3-C6B9-42DF-B4B4-686B3632AB8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D43C40-F9F8-49F1-B4FD-4A9E816F6FF6}"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07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893E83-349B-45E2-9320-478FEA7B2D62}" type="slidenum">
              <a:rPr lang="ru-RU"/>
              <a:pPr fontAlgn="base">
                <a:spcBef>
                  <a:spcPct val="0"/>
                </a:spcBef>
                <a:spcAft>
                  <a:spcPct val="0"/>
                </a:spcAft>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17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9542B7-0FA2-4FE2-B1A8-82ADDDFDC047}" type="slidenum">
              <a:rPr lang="ru-RU"/>
              <a:pPr fontAlgn="base">
                <a:spcBef>
                  <a:spcPct val="0"/>
                </a:spcBef>
                <a:spcAft>
                  <a:spcPct val="0"/>
                </a:spcAft>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27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DC3EB4-F709-4367-BD8D-472CE6B58D01}" type="slidenum">
              <a:rPr lang="ru-RU"/>
              <a:pPr fontAlgn="base">
                <a:spcBef>
                  <a:spcPct val="0"/>
                </a:spcBef>
                <a:spcAft>
                  <a:spcPct val="0"/>
                </a:spcAft>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37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3527AC-CC1C-4887-B534-C751F5203C5A}" type="slidenum">
              <a:rPr lang="ru-RU"/>
              <a:pPr fontAlgn="base">
                <a:spcBef>
                  <a:spcPct val="0"/>
                </a:spcBef>
                <a:spcAft>
                  <a:spcPct val="0"/>
                </a:spcAft>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20"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D8C035-702F-4662-8109-8F7AFC8DFD12}" type="slidenum">
              <a:rPr lang="en-GB"/>
              <a:pPr fontAlgn="base">
                <a:spcBef>
                  <a:spcPct val="0"/>
                </a:spcBef>
                <a:spcAft>
                  <a:spcPct val="0"/>
                </a:spcAft>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58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FCABC3-9232-4539-B90B-11E66D90A8F1}" type="slidenum">
              <a:rPr lang="ru-RU"/>
              <a:pPr fontAlgn="base">
                <a:spcBef>
                  <a:spcPct val="0"/>
                </a:spcBef>
                <a:spcAft>
                  <a:spcPct val="0"/>
                </a:spcAft>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68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9BFA9D-DCD2-4051-9A4D-C6B671559B9F}" type="slidenum">
              <a:rPr lang="ru-RU"/>
              <a:pPr fontAlgn="base">
                <a:spcBef>
                  <a:spcPct val="0"/>
                </a:spcBef>
                <a:spcAft>
                  <a:spcPct val="0"/>
                </a:spcAft>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p:spPr>
      </p:sp>
      <p:sp>
        <p:nvSpPr>
          <p:cNvPr id="3789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78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1A87FE-6AA7-4AE5-94BF-78B0634AC784}" type="slidenum">
              <a:rPr lang="ru-RU"/>
              <a:pPr fontAlgn="base">
                <a:spcBef>
                  <a:spcPct val="0"/>
                </a:spcBef>
                <a:spcAft>
                  <a:spcPct val="0"/>
                </a:spcAft>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bwMode="auto">
          <a:noFill/>
          <a:ln>
            <a:solidFill>
              <a:srgbClr val="000000"/>
            </a:solidFill>
            <a:miter lim="800000"/>
            <a:headEnd/>
            <a:tailEnd/>
          </a:ln>
        </p:spPr>
      </p:sp>
      <p:sp>
        <p:nvSpPr>
          <p:cNvPr id="3891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891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29C38B-8A22-4744-83D9-D4AD1FDC4708}" type="slidenum">
              <a:rPr lang="ru-RU"/>
              <a:pPr fontAlgn="base">
                <a:spcBef>
                  <a:spcPct val="0"/>
                </a:spcBef>
                <a:spcAft>
                  <a:spcPct val="0"/>
                </a:spcAft>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16B61E-74C2-48B8-803E-AD95268DD5E2}"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196479-C9BA-4758-BE73-AD15E90E95CE}"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D57C7D-14A3-417C-8D84-FD258E5D0EC4}"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4E9E05-D25F-48FA-A2D6-95A4BFC27423}"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419045-72C3-4B0B-891B-DC6F4F5A9A52}" type="slidenum">
              <a:rPr lang="ru-RU"/>
              <a:pPr fontAlgn="base">
                <a:spcBef>
                  <a:spcPct val="0"/>
                </a:spcBef>
                <a:spcAft>
                  <a:spcPct val="0"/>
                </a:spcAft>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4B7EA5-0225-4400-A975-96C4DFF15F90}" type="slidenum">
              <a:rPr lang="ru-RU"/>
              <a:pPr fontAlgn="base">
                <a:spcBef>
                  <a:spcPct val="0"/>
                </a:spcBef>
                <a:spcAft>
                  <a:spcPct val="0"/>
                </a:spcAft>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86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14BC5C-2795-454F-AF07-1D1BEEAC8C26}" type="slidenum">
              <a:rPr lang="ru-RU"/>
              <a:pPr fontAlgn="base">
                <a:spcBef>
                  <a:spcPct val="0"/>
                </a:spcBef>
                <a:spcAft>
                  <a:spcPct val="0"/>
                </a:spcAft>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A6E37B-C6C3-4ACF-85AF-65856945081F}" type="slidenum">
              <a:rPr lang="ru-RU"/>
              <a:pPr fontAlgn="base">
                <a:spcBef>
                  <a:spcPct val="0"/>
                </a:spcBef>
                <a:spcAft>
                  <a:spcPct val="0"/>
                </a:spcAft>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GB"/>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GB"/>
          </a:p>
        </p:txBody>
      </p:sp>
      <p:sp>
        <p:nvSpPr>
          <p:cNvPr id="4" name="日付プレースホルダー 3"/>
          <p:cNvSpPr>
            <a:spLocks noGrp="1"/>
          </p:cNvSpPr>
          <p:nvPr>
            <p:ph type="dt" sz="half" idx="10"/>
          </p:nvPr>
        </p:nvSpPr>
        <p:spPr/>
        <p:txBody>
          <a:bodyPr/>
          <a:lstStyle>
            <a:lvl1pPr>
              <a:defRPr/>
            </a:lvl1pPr>
          </a:lstStyle>
          <a:p>
            <a:pPr>
              <a:defRPr/>
            </a:pPr>
            <a:fld id="{C1232BFF-32C5-4352-AE00-37C216BE1CA2}" type="datetimeFigureOut">
              <a:rPr lang="en-GB"/>
              <a:pPr>
                <a:defRPr/>
              </a:pPr>
              <a:t>13/12/2019</a:t>
            </a:fld>
            <a:endParaRPr lang="en-GB"/>
          </a:p>
        </p:txBody>
      </p:sp>
      <p:sp>
        <p:nvSpPr>
          <p:cNvPr id="5" name="フッター プレースホルダー 4"/>
          <p:cNvSpPr>
            <a:spLocks noGrp="1"/>
          </p:cNvSpPr>
          <p:nvPr>
            <p:ph type="ftr" sz="quarter" idx="11"/>
          </p:nvPr>
        </p:nvSpPr>
        <p:spPr/>
        <p:txBody>
          <a:bodyPr/>
          <a:lstStyle>
            <a:lvl1pPr>
              <a:defRPr/>
            </a:lvl1pPr>
          </a:lstStyle>
          <a:p>
            <a:pPr>
              <a:defRPr/>
            </a:pPr>
            <a:endParaRPr lang="en-GB"/>
          </a:p>
        </p:txBody>
      </p:sp>
      <p:sp>
        <p:nvSpPr>
          <p:cNvPr id="6" name="スライド番号プレースホルダー 5"/>
          <p:cNvSpPr>
            <a:spLocks noGrp="1"/>
          </p:cNvSpPr>
          <p:nvPr>
            <p:ph type="sldNum" sz="quarter" idx="12"/>
          </p:nvPr>
        </p:nvSpPr>
        <p:spPr/>
        <p:txBody>
          <a:bodyPr/>
          <a:lstStyle>
            <a:lvl1pPr>
              <a:defRPr/>
            </a:lvl1pPr>
          </a:lstStyle>
          <a:p>
            <a:pPr>
              <a:defRPr/>
            </a:pPr>
            <a:fld id="{01FB6830-43B4-4AFE-BAB5-08D996682D73}" type="slidenum">
              <a:rPr lang="en-GB"/>
              <a:pPr>
                <a:defRPr/>
              </a:pPr>
              <a:t>‹#›</a:t>
            </a:fld>
            <a:endParaRPr lang="en-GB"/>
          </a:p>
        </p:txBody>
      </p:sp>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GB"/>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日付プレースホルダー 3"/>
          <p:cNvSpPr>
            <a:spLocks noGrp="1"/>
          </p:cNvSpPr>
          <p:nvPr>
            <p:ph type="dt" sz="half" idx="10"/>
          </p:nvPr>
        </p:nvSpPr>
        <p:spPr/>
        <p:txBody>
          <a:bodyPr/>
          <a:lstStyle>
            <a:lvl1pPr>
              <a:defRPr/>
            </a:lvl1pPr>
          </a:lstStyle>
          <a:p>
            <a:pPr>
              <a:defRPr/>
            </a:pPr>
            <a:fld id="{57DD76BD-0EE7-48C0-90F3-15CB9CB65511}" type="datetimeFigureOut">
              <a:rPr lang="en-GB"/>
              <a:pPr>
                <a:defRPr/>
              </a:pPr>
              <a:t>13/12/2019</a:t>
            </a:fld>
            <a:endParaRPr lang="en-GB"/>
          </a:p>
        </p:txBody>
      </p:sp>
      <p:sp>
        <p:nvSpPr>
          <p:cNvPr id="5" name="フッター プレースホルダー 4"/>
          <p:cNvSpPr>
            <a:spLocks noGrp="1"/>
          </p:cNvSpPr>
          <p:nvPr>
            <p:ph type="ftr" sz="quarter" idx="11"/>
          </p:nvPr>
        </p:nvSpPr>
        <p:spPr/>
        <p:txBody>
          <a:bodyPr/>
          <a:lstStyle>
            <a:lvl1pPr>
              <a:defRPr/>
            </a:lvl1pPr>
          </a:lstStyle>
          <a:p>
            <a:pPr>
              <a:defRPr/>
            </a:pPr>
            <a:endParaRPr lang="en-GB"/>
          </a:p>
        </p:txBody>
      </p:sp>
      <p:sp>
        <p:nvSpPr>
          <p:cNvPr id="6" name="スライド番号プレースホルダー 5"/>
          <p:cNvSpPr>
            <a:spLocks noGrp="1"/>
          </p:cNvSpPr>
          <p:nvPr>
            <p:ph type="sldNum" sz="quarter" idx="12"/>
          </p:nvPr>
        </p:nvSpPr>
        <p:spPr/>
        <p:txBody>
          <a:bodyPr/>
          <a:lstStyle>
            <a:lvl1pPr>
              <a:defRPr/>
            </a:lvl1pPr>
          </a:lstStyle>
          <a:p>
            <a:pPr>
              <a:defRPr/>
            </a:pPr>
            <a:fld id="{CC7BB7F0-AC72-49AC-B05A-5AAF019F0927}" type="slidenum">
              <a:rPr lang="en-GB"/>
              <a:pPr>
                <a:defRPr/>
              </a:pPr>
              <a:t>‹#›</a:t>
            </a:fld>
            <a:endParaRPr lang="en-GB"/>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GB"/>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日付プレースホルダー 3"/>
          <p:cNvSpPr>
            <a:spLocks noGrp="1"/>
          </p:cNvSpPr>
          <p:nvPr>
            <p:ph type="dt" sz="half" idx="10"/>
          </p:nvPr>
        </p:nvSpPr>
        <p:spPr/>
        <p:txBody>
          <a:bodyPr/>
          <a:lstStyle>
            <a:lvl1pPr>
              <a:defRPr/>
            </a:lvl1pPr>
          </a:lstStyle>
          <a:p>
            <a:pPr>
              <a:defRPr/>
            </a:pPr>
            <a:fld id="{60819568-B460-466F-AD8E-FC4A2EBFE576}" type="datetimeFigureOut">
              <a:rPr lang="en-GB"/>
              <a:pPr>
                <a:defRPr/>
              </a:pPr>
              <a:t>13/12/2019</a:t>
            </a:fld>
            <a:endParaRPr lang="en-GB"/>
          </a:p>
        </p:txBody>
      </p:sp>
      <p:sp>
        <p:nvSpPr>
          <p:cNvPr id="5" name="フッター プレースホルダー 4"/>
          <p:cNvSpPr>
            <a:spLocks noGrp="1"/>
          </p:cNvSpPr>
          <p:nvPr>
            <p:ph type="ftr" sz="quarter" idx="11"/>
          </p:nvPr>
        </p:nvSpPr>
        <p:spPr/>
        <p:txBody>
          <a:bodyPr/>
          <a:lstStyle>
            <a:lvl1pPr>
              <a:defRPr/>
            </a:lvl1pPr>
          </a:lstStyle>
          <a:p>
            <a:pPr>
              <a:defRPr/>
            </a:pPr>
            <a:endParaRPr lang="en-GB"/>
          </a:p>
        </p:txBody>
      </p:sp>
      <p:sp>
        <p:nvSpPr>
          <p:cNvPr id="6" name="スライド番号プレースホルダー 5"/>
          <p:cNvSpPr>
            <a:spLocks noGrp="1"/>
          </p:cNvSpPr>
          <p:nvPr>
            <p:ph type="sldNum" sz="quarter" idx="12"/>
          </p:nvPr>
        </p:nvSpPr>
        <p:spPr/>
        <p:txBody>
          <a:bodyPr/>
          <a:lstStyle>
            <a:lvl1pPr>
              <a:defRPr/>
            </a:lvl1pPr>
          </a:lstStyle>
          <a:p>
            <a:pPr>
              <a:defRPr/>
            </a:pPr>
            <a:fld id="{90CE46E0-4506-4236-A013-BB38995639B8}" type="slidenum">
              <a:rPr lang="en-GB"/>
              <a:pPr>
                <a:defRPr/>
              </a:pPr>
              <a:t>‹#›</a:t>
            </a:fld>
            <a:endParaRPr lang="en-GB"/>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GB"/>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日付プレースホルダー 3"/>
          <p:cNvSpPr>
            <a:spLocks noGrp="1"/>
          </p:cNvSpPr>
          <p:nvPr>
            <p:ph type="dt" sz="half" idx="10"/>
          </p:nvPr>
        </p:nvSpPr>
        <p:spPr/>
        <p:txBody>
          <a:bodyPr/>
          <a:lstStyle>
            <a:lvl1pPr>
              <a:defRPr/>
            </a:lvl1pPr>
          </a:lstStyle>
          <a:p>
            <a:pPr>
              <a:defRPr/>
            </a:pPr>
            <a:fld id="{3A36E19D-2A65-42C5-A392-84D5338E1BB2}" type="datetimeFigureOut">
              <a:rPr lang="en-GB"/>
              <a:pPr>
                <a:defRPr/>
              </a:pPr>
              <a:t>13/12/2019</a:t>
            </a:fld>
            <a:endParaRPr lang="en-GB"/>
          </a:p>
        </p:txBody>
      </p:sp>
      <p:sp>
        <p:nvSpPr>
          <p:cNvPr id="5" name="フッター プレースホルダー 4"/>
          <p:cNvSpPr>
            <a:spLocks noGrp="1"/>
          </p:cNvSpPr>
          <p:nvPr>
            <p:ph type="ftr" sz="quarter" idx="11"/>
          </p:nvPr>
        </p:nvSpPr>
        <p:spPr/>
        <p:txBody>
          <a:bodyPr/>
          <a:lstStyle>
            <a:lvl1pPr>
              <a:defRPr/>
            </a:lvl1pPr>
          </a:lstStyle>
          <a:p>
            <a:pPr>
              <a:defRPr/>
            </a:pPr>
            <a:endParaRPr lang="en-GB"/>
          </a:p>
        </p:txBody>
      </p:sp>
      <p:sp>
        <p:nvSpPr>
          <p:cNvPr id="6" name="スライド番号プレースホルダー 5"/>
          <p:cNvSpPr>
            <a:spLocks noGrp="1"/>
          </p:cNvSpPr>
          <p:nvPr>
            <p:ph type="sldNum" sz="quarter" idx="12"/>
          </p:nvPr>
        </p:nvSpPr>
        <p:spPr/>
        <p:txBody>
          <a:bodyPr/>
          <a:lstStyle>
            <a:lvl1pPr>
              <a:defRPr/>
            </a:lvl1pPr>
          </a:lstStyle>
          <a:p>
            <a:pPr>
              <a:defRPr/>
            </a:pPr>
            <a:fld id="{48D709B2-B027-456D-A27A-C5DA24F57747}" type="slidenum">
              <a:rPr lang="en-GB"/>
              <a:pPr>
                <a:defRPr/>
              </a:pPr>
              <a:t>‹#›</a:t>
            </a:fld>
            <a:endParaRPr lang="en-GB"/>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GB"/>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A703F46-CC1C-4075-9A3C-4EC7CAA575EB}" type="datetimeFigureOut">
              <a:rPr lang="en-GB"/>
              <a:pPr>
                <a:defRPr/>
              </a:pPr>
              <a:t>13/12/2019</a:t>
            </a:fld>
            <a:endParaRPr lang="en-GB"/>
          </a:p>
        </p:txBody>
      </p:sp>
      <p:sp>
        <p:nvSpPr>
          <p:cNvPr id="5" name="フッター プレースホルダー 4"/>
          <p:cNvSpPr>
            <a:spLocks noGrp="1"/>
          </p:cNvSpPr>
          <p:nvPr>
            <p:ph type="ftr" sz="quarter" idx="11"/>
          </p:nvPr>
        </p:nvSpPr>
        <p:spPr/>
        <p:txBody>
          <a:bodyPr/>
          <a:lstStyle>
            <a:lvl1pPr>
              <a:defRPr/>
            </a:lvl1pPr>
          </a:lstStyle>
          <a:p>
            <a:pPr>
              <a:defRPr/>
            </a:pPr>
            <a:endParaRPr lang="en-GB"/>
          </a:p>
        </p:txBody>
      </p:sp>
      <p:sp>
        <p:nvSpPr>
          <p:cNvPr id="6" name="スライド番号プレースホルダー 5"/>
          <p:cNvSpPr>
            <a:spLocks noGrp="1"/>
          </p:cNvSpPr>
          <p:nvPr>
            <p:ph type="sldNum" sz="quarter" idx="12"/>
          </p:nvPr>
        </p:nvSpPr>
        <p:spPr/>
        <p:txBody>
          <a:bodyPr/>
          <a:lstStyle>
            <a:lvl1pPr>
              <a:defRPr/>
            </a:lvl1pPr>
          </a:lstStyle>
          <a:p>
            <a:pPr>
              <a:defRPr/>
            </a:pPr>
            <a:fld id="{638D75E2-181E-45A0-8CB4-E26DD30B764A}" type="slidenum">
              <a:rPr lang="en-GB"/>
              <a:pPr>
                <a:defRPr/>
              </a:pPr>
              <a:t>‹#›</a:t>
            </a:fld>
            <a:endParaRPr lang="en-GB"/>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GB"/>
          </a:p>
        </p:txBody>
      </p:sp>
      <p:sp>
        <p:nvSpPr>
          <p:cNvPr id="3" name="コンテンツ プレースホルダー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コンテンツ プレースホルダー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日付プレースホルダー 3"/>
          <p:cNvSpPr>
            <a:spLocks noGrp="1"/>
          </p:cNvSpPr>
          <p:nvPr>
            <p:ph type="dt" sz="half" idx="10"/>
          </p:nvPr>
        </p:nvSpPr>
        <p:spPr/>
        <p:txBody>
          <a:bodyPr/>
          <a:lstStyle>
            <a:lvl1pPr>
              <a:defRPr/>
            </a:lvl1pPr>
          </a:lstStyle>
          <a:p>
            <a:pPr>
              <a:defRPr/>
            </a:pPr>
            <a:fld id="{2DC86DF7-BAE0-4239-9836-6E218CF2759D}" type="datetimeFigureOut">
              <a:rPr lang="en-GB"/>
              <a:pPr>
                <a:defRPr/>
              </a:pPr>
              <a:t>13/12/2019</a:t>
            </a:fld>
            <a:endParaRPr lang="en-GB"/>
          </a:p>
        </p:txBody>
      </p:sp>
      <p:sp>
        <p:nvSpPr>
          <p:cNvPr id="6" name="フッター プレースホルダー 4"/>
          <p:cNvSpPr>
            <a:spLocks noGrp="1"/>
          </p:cNvSpPr>
          <p:nvPr>
            <p:ph type="ftr" sz="quarter" idx="11"/>
          </p:nvPr>
        </p:nvSpPr>
        <p:spPr/>
        <p:txBody>
          <a:bodyPr/>
          <a:lstStyle>
            <a:lvl1pPr>
              <a:defRPr/>
            </a:lvl1pPr>
          </a:lstStyle>
          <a:p>
            <a:pPr>
              <a:defRPr/>
            </a:pPr>
            <a:endParaRPr lang="en-GB"/>
          </a:p>
        </p:txBody>
      </p:sp>
      <p:sp>
        <p:nvSpPr>
          <p:cNvPr id="7" name="スライド番号プレースホルダー 5"/>
          <p:cNvSpPr>
            <a:spLocks noGrp="1"/>
          </p:cNvSpPr>
          <p:nvPr>
            <p:ph type="sldNum" sz="quarter" idx="12"/>
          </p:nvPr>
        </p:nvSpPr>
        <p:spPr/>
        <p:txBody>
          <a:bodyPr/>
          <a:lstStyle>
            <a:lvl1pPr>
              <a:defRPr/>
            </a:lvl1pPr>
          </a:lstStyle>
          <a:p>
            <a:pPr>
              <a:defRPr/>
            </a:pPr>
            <a:fld id="{FB6AC338-7423-47D6-BD56-619E7EDF583A}" type="slidenum">
              <a:rPr lang="en-GB"/>
              <a:pPr>
                <a:defRPr/>
              </a:pPr>
              <a:t>‹#›</a:t>
            </a:fld>
            <a:endParaRPr lang="en-GB"/>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lang="ja-JP" altLang="en-US"/>
              <a:t>マスター タイトルの書式設定</a:t>
            </a:r>
            <a:endParaRPr lang="en-GB"/>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日付プレースホルダー 3"/>
          <p:cNvSpPr>
            <a:spLocks noGrp="1"/>
          </p:cNvSpPr>
          <p:nvPr>
            <p:ph type="dt" sz="half" idx="10"/>
          </p:nvPr>
        </p:nvSpPr>
        <p:spPr/>
        <p:txBody>
          <a:bodyPr/>
          <a:lstStyle>
            <a:lvl1pPr>
              <a:defRPr/>
            </a:lvl1pPr>
          </a:lstStyle>
          <a:p>
            <a:pPr>
              <a:defRPr/>
            </a:pPr>
            <a:fld id="{9818A8EC-3F49-4940-9656-66FE00770D76}" type="datetimeFigureOut">
              <a:rPr lang="en-GB"/>
              <a:pPr>
                <a:defRPr/>
              </a:pPr>
              <a:t>13/12/2019</a:t>
            </a:fld>
            <a:endParaRPr lang="en-GB"/>
          </a:p>
        </p:txBody>
      </p:sp>
      <p:sp>
        <p:nvSpPr>
          <p:cNvPr id="8" name="フッター プレースホルダー 4"/>
          <p:cNvSpPr>
            <a:spLocks noGrp="1"/>
          </p:cNvSpPr>
          <p:nvPr>
            <p:ph type="ftr" sz="quarter" idx="11"/>
          </p:nvPr>
        </p:nvSpPr>
        <p:spPr/>
        <p:txBody>
          <a:bodyPr/>
          <a:lstStyle>
            <a:lvl1pPr>
              <a:defRPr/>
            </a:lvl1pPr>
          </a:lstStyle>
          <a:p>
            <a:pPr>
              <a:defRPr/>
            </a:pPr>
            <a:endParaRPr lang="en-GB"/>
          </a:p>
        </p:txBody>
      </p:sp>
      <p:sp>
        <p:nvSpPr>
          <p:cNvPr id="9" name="スライド番号プレースホルダー 5"/>
          <p:cNvSpPr>
            <a:spLocks noGrp="1"/>
          </p:cNvSpPr>
          <p:nvPr>
            <p:ph type="sldNum" sz="quarter" idx="12"/>
          </p:nvPr>
        </p:nvSpPr>
        <p:spPr/>
        <p:txBody>
          <a:bodyPr/>
          <a:lstStyle>
            <a:lvl1pPr>
              <a:defRPr/>
            </a:lvl1pPr>
          </a:lstStyle>
          <a:p>
            <a:pPr>
              <a:defRPr/>
            </a:pPr>
            <a:fld id="{587B723C-B884-4CA9-873F-944246D07EC8}" type="slidenum">
              <a:rPr lang="en-GB"/>
              <a:pPr>
                <a:defRPr/>
              </a:pPr>
              <a:t>‹#›</a:t>
            </a:fld>
            <a:endParaRPr lang="en-GB"/>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GB"/>
          </a:p>
        </p:txBody>
      </p:sp>
      <p:sp>
        <p:nvSpPr>
          <p:cNvPr id="3" name="日付プレースホルダー 3"/>
          <p:cNvSpPr>
            <a:spLocks noGrp="1"/>
          </p:cNvSpPr>
          <p:nvPr>
            <p:ph type="dt" sz="half" idx="10"/>
          </p:nvPr>
        </p:nvSpPr>
        <p:spPr/>
        <p:txBody>
          <a:bodyPr/>
          <a:lstStyle>
            <a:lvl1pPr>
              <a:defRPr/>
            </a:lvl1pPr>
          </a:lstStyle>
          <a:p>
            <a:pPr>
              <a:defRPr/>
            </a:pPr>
            <a:fld id="{D884ED9F-6E00-49AA-B154-5415D97A1C8E}" type="datetimeFigureOut">
              <a:rPr lang="en-GB"/>
              <a:pPr>
                <a:defRPr/>
              </a:pPr>
              <a:t>13/12/2019</a:t>
            </a:fld>
            <a:endParaRPr lang="en-GB"/>
          </a:p>
        </p:txBody>
      </p:sp>
      <p:sp>
        <p:nvSpPr>
          <p:cNvPr id="4" name="フッター プレースホルダー 4"/>
          <p:cNvSpPr>
            <a:spLocks noGrp="1"/>
          </p:cNvSpPr>
          <p:nvPr>
            <p:ph type="ftr" sz="quarter" idx="11"/>
          </p:nvPr>
        </p:nvSpPr>
        <p:spPr/>
        <p:txBody>
          <a:bodyPr/>
          <a:lstStyle>
            <a:lvl1pPr>
              <a:defRPr/>
            </a:lvl1pPr>
          </a:lstStyle>
          <a:p>
            <a:pPr>
              <a:defRPr/>
            </a:pPr>
            <a:endParaRPr lang="en-GB"/>
          </a:p>
        </p:txBody>
      </p:sp>
      <p:sp>
        <p:nvSpPr>
          <p:cNvPr id="5" name="スライド番号プレースホルダー 5"/>
          <p:cNvSpPr>
            <a:spLocks noGrp="1"/>
          </p:cNvSpPr>
          <p:nvPr>
            <p:ph type="sldNum" sz="quarter" idx="12"/>
          </p:nvPr>
        </p:nvSpPr>
        <p:spPr/>
        <p:txBody>
          <a:bodyPr/>
          <a:lstStyle>
            <a:lvl1pPr>
              <a:defRPr/>
            </a:lvl1pPr>
          </a:lstStyle>
          <a:p>
            <a:pPr>
              <a:defRPr/>
            </a:pPr>
            <a:fld id="{719A3F0D-6490-4235-A7C8-B2DDAD26AE6C}" type="slidenum">
              <a:rPr lang="en-GB"/>
              <a:pPr>
                <a:defRPr/>
              </a:pPr>
              <a:t>‹#›</a:t>
            </a:fld>
            <a:endParaRPr lang="en-GB"/>
          </a:p>
        </p:txBody>
      </p:sp>
    </p:spTree>
  </p:cSld>
  <p:clrMapOvr>
    <a:masterClrMapping/>
  </p:clrMapOvr>
  <p:transition advClick="0"/>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28B9205-5774-403C-BBB3-16519411FD09}" type="datetimeFigureOut">
              <a:rPr lang="en-GB"/>
              <a:pPr>
                <a:defRPr/>
              </a:pPr>
              <a:t>13/12/2019</a:t>
            </a:fld>
            <a:endParaRPr lang="en-GB"/>
          </a:p>
        </p:txBody>
      </p:sp>
      <p:sp>
        <p:nvSpPr>
          <p:cNvPr id="3" name="フッター プレースホルダー 4"/>
          <p:cNvSpPr>
            <a:spLocks noGrp="1"/>
          </p:cNvSpPr>
          <p:nvPr>
            <p:ph type="ftr" sz="quarter" idx="11"/>
          </p:nvPr>
        </p:nvSpPr>
        <p:spPr/>
        <p:txBody>
          <a:bodyPr/>
          <a:lstStyle>
            <a:lvl1pPr>
              <a:defRPr/>
            </a:lvl1pPr>
          </a:lstStyle>
          <a:p>
            <a:pPr>
              <a:defRPr/>
            </a:pPr>
            <a:endParaRPr lang="en-GB"/>
          </a:p>
        </p:txBody>
      </p:sp>
      <p:sp>
        <p:nvSpPr>
          <p:cNvPr id="4" name="スライド番号プレースホルダー 5"/>
          <p:cNvSpPr>
            <a:spLocks noGrp="1"/>
          </p:cNvSpPr>
          <p:nvPr>
            <p:ph type="sldNum" sz="quarter" idx="12"/>
          </p:nvPr>
        </p:nvSpPr>
        <p:spPr/>
        <p:txBody>
          <a:bodyPr/>
          <a:lstStyle>
            <a:lvl1pPr>
              <a:defRPr/>
            </a:lvl1pPr>
          </a:lstStyle>
          <a:p>
            <a:pPr>
              <a:defRPr/>
            </a:pPr>
            <a:fld id="{25AC2965-013A-45A6-ADF2-41CA281DB94A}" type="slidenum">
              <a:rPr lang="en-GB"/>
              <a:pPr>
                <a:defRPr/>
              </a:pPr>
              <a:t>‹#›</a:t>
            </a:fld>
            <a:endParaRPr lang="en-GB"/>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GB"/>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D010503-218D-49CE-8040-38E416678A3F}" type="datetimeFigureOut">
              <a:rPr lang="en-GB"/>
              <a:pPr>
                <a:defRPr/>
              </a:pPr>
              <a:t>13/12/2019</a:t>
            </a:fld>
            <a:endParaRPr lang="en-GB"/>
          </a:p>
        </p:txBody>
      </p:sp>
      <p:sp>
        <p:nvSpPr>
          <p:cNvPr id="6" name="フッター プレースホルダー 4"/>
          <p:cNvSpPr>
            <a:spLocks noGrp="1"/>
          </p:cNvSpPr>
          <p:nvPr>
            <p:ph type="ftr" sz="quarter" idx="11"/>
          </p:nvPr>
        </p:nvSpPr>
        <p:spPr/>
        <p:txBody>
          <a:bodyPr/>
          <a:lstStyle>
            <a:lvl1pPr>
              <a:defRPr/>
            </a:lvl1pPr>
          </a:lstStyle>
          <a:p>
            <a:pPr>
              <a:defRPr/>
            </a:pPr>
            <a:endParaRPr lang="en-GB"/>
          </a:p>
        </p:txBody>
      </p:sp>
      <p:sp>
        <p:nvSpPr>
          <p:cNvPr id="7" name="スライド番号プレースホルダー 5"/>
          <p:cNvSpPr>
            <a:spLocks noGrp="1"/>
          </p:cNvSpPr>
          <p:nvPr>
            <p:ph type="sldNum" sz="quarter" idx="12"/>
          </p:nvPr>
        </p:nvSpPr>
        <p:spPr/>
        <p:txBody>
          <a:bodyPr/>
          <a:lstStyle>
            <a:lvl1pPr>
              <a:defRPr/>
            </a:lvl1pPr>
          </a:lstStyle>
          <a:p>
            <a:pPr>
              <a:defRPr/>
            </a:pPr>
            <a:fld id="{3BD4217E-5433-4D6C-961E-D4528147264D}" type="slidenum">
              <a:rPr lang="en-GB"/>
              <a:pPr>
                <a:defRPr/>
              </a:pPr>
              <a:t>‹#›</a:t>
            </a:fld>
            <a:endParaRPr lang="en-GB"/>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GB"/>
          </a:p>
        </p:txBody>
      </p:sp>
      <p:sp>
        <p:nvSpPr>
          <p:cNvPr id="3" name="図プレースホルダー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9E51314-8275-40F7-81B5-F52C90810EDF}" type="datetimeFigureOut">
              <a:rPr lang="en-GB"/>
              <a:pPr>
                <a:defRPr/>
              </a:pPr>
              <a:t>13/12/2019</a:t>
            </a:fld>
            <a:endParaRPr lang="en-GB"/>
          </a:p>
        </p:txBody>
      </p:sp>
      <p:sp>
        <p:nvSpPr>
          <p:cNvPr id="6" name="フッター プレースホルダー 4"/>
          <p:cNvSpPr>
            <a:spLocks noGrp="1"/>
          </p:cNvSpPr>
          <p:nvPr>
            <p:ph type="ftr" sz="quarter" idx="11"/>
          </p:nvPr>
        </p:nvSpPr>
        <p:spPr/>
        <p:txBody>
          <a:bodyPr/>
          <a:lstStyle>
            <a:lvl1pPr>
              <a:defRPr/>
            </a:lvl1pPr>
          </a:lstStyle>
          <a:p>
            <a:pPr>
              <a:defRPr/>
            </a:pPr>
            <a:endParaRPr lang="en-GB"/>
          </a:p>
        </p:txBody>
      </p:sp>
      <p:sp>
        <p:nvSpPr>
          <p:cNvPr id="7" name="スライド番号プレースホルダー 5"/>
          <p:cNvSpPr>
            <a:spLocks noGrp="1"/>
          </p:cNvSpPr>
          <p:nvPr>
            <p:ph type="sldNum" sz="quarter" idx="12"/>
          </p:nvPr>
        </p:nvSpPr>
        <p:spPr/>
        <p:txBody>
          <a:bodyPr/>
          <a:lstStyle>
            <a:lvl1pPr>
              <a:defRPr/>
            </a:lvl1pPr>
          </a:lstStyle>
          <a:p>
            <a:pPr>
              <a:defRPr/>
            </a:pPr>
            <a:fld id="{240786BD-01A0-444C-8DD4-8ED6741C604C}" type="slidenum">
              <a:rPr lang="en-GB"/>
              <a:pPr>
                <a:defRPr/>
              </a:pPr>
              <a:t>‹#›</a:t>
            </a:fld>
            <a:endParaRPr lang="en-GB"/>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33000"/>
            <a:lum/>
          </a:blip>
          <a:srcRect/>
          <a:stretch>
            <a:fillRect/>
          </a:stretch>
        </a:blip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GB" smtClean="0"/>
          </a:p>
        </p:txBody>
      </p:sp>
      <p:sp>
        <p:nvSpPr>
          <p:cNvPr id="1027" name="テキスト プレースホルダー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smtClean="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3A595FF-09FA-4EB5-9734-47B8F240E65E}" type="datetimeFigureOut">
              <a:rPr lang="en-GB"/>
              <a:pPr>
                <a:defRPr/>
              </a:pPr>
              <a:t>13/12/2019</a:t>
            </a:fld>
            <a:endParaRPr lang="en-GB"/>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6A03876-1DE4-4F46-958F-F1668B8CD1A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notesSlide" Target="../notesSlides/notesSlide1.xml"/><Relationship Id="rId7" Type="http://schemas.openxmlformats.org/officeDocument/2006/relationships/slide" Target="slide16.xml"/><Relationship Id="rId2" Type="http://schemas.openxmlformats.org/officeDocument/2006/relationships/slideLayout" Target="../slideLayouts/slideLayout6.xml"/><Relationship Id="rId1" Type="http://schemas.openxmlformats.org/officeDocument/2006/relationships/audio" Target="file:///C:\Users\&#1054;&#1083;&#1100;&#1075;&#1072;\AppData\Local\Microsoft\Windows\INetCache\Content.MSO\0E785460.WAV"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bongeo.ru/" TargetMode="Externa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slide" Target="slide2.xml"/><Relationship Id="rId18" Type="http://schemas.openxmlformats.org/officeDocument/2006/relationships/slide" Target="slide10.xml"/><Relationship Id="rId26" Type="http://schemas.openxmlformats.org/officeDocument/2006/relationships/audio" Target="../media/audio1.wav"/><Relationship Id="rId3" Type="http://schemas.openxmlformats.org/officeDocument/2006/relationships/image" Target="../media/image13.png"/><Relationship Id="rId21" Type="http://schemas.openxmlformats.org/officeDocument/2006/relationships/slide" Target="slide5.xml"/><Relationship Id="rId7" Type="http://schemas.openxmlformats.org/officeDocument/2006/relationships/image" Target="../media/image17.png"/><Relationship Id="rId12" Type="http://schemas.openxmlformats.org/officeDocument/2006/relationships/image" Target="../media/image22.png"/><Relationship Id="rId17" Type="http://schemas.openxmlformats.org/officeDocument/2006/relationships/slide" Target="slide8.xml"/><Relationship Id="rId25" Type="http://schemas.openxmlformats.org/officeDocument/2006/relationships/slide" Target="slide13.xml"/><Relationship Id="rId2" Type="http://schemas.openxmlformats.org/officeDocument/2006/relationships/notesSlide" Target="../notesSlides/notesSlide14.xml"/><Relationship Id="rId16" Type="http://schemas.openxmlformats.org/officeDocument/2006/relationships/slide" Target="slide6.xml"/><Relationship Id="rId20"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21.png"/><Relationship Id="rId24" Type="http://schemas.openxmlformats.org/officeDocument/2006/relationships/slide" Target="slide11.xml"/><Relationship Id="rId5" Type="http://schemas.openxmlformats.org/officeDocument/2006/relationships/image" Target="../media/image15.png"/><Relationship Id="rId15" Type="http://schemas.openxmlformats.org/officeDocument/2006/relationships/slide" Target="slide4.xml"/><Relationship Id="rId23" Type="http://schemas.openxmlformats.org/officeDocument/2006/relationships/slide" Target="slide9.xml"/><Relationship Id="rId10" Type="http://schemas.openxmlformats.org/officeDocument/2006/relationships/image" Target="../media/image20.png"/><Relationship Id="rId19" Type="http://schemas.openxmlformats.org/officeDocument/2006/relationships/slide" Target="slide12.xml"/><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6.png"/><Relationship Id="rId22" Type="http://schemas.openxmlformats.org/officeDocument/2006/relationships/slide" Target="slide7.xml"/></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26" Type="http://schemas.openxmlformats.org/officeDocument/2006/relationships/image" Target="../media/image41.png"/><Relationship Id="rId3" Type="http://schemas.openxmlformats.org/officeDocument/2006/relationships/audio" Target="../media/audio2.wav"/><Relationship Id="rId21" Type="http://schemas.openxmlformats.org/officeDocument/2006/relationships/image" Target="../media/image36.png"/><Relationship Id="rId7" Type="http://schemas.openxmlformats.org/officeDocument/2006/relationships/image" Target="../media/image6.png"/><Relationship Id="rId12" Type="http://schemas.openxmlformats.org/officeDocument/2006/relationships/image" Target="../media/image27.png"/><Relationship Id="rId17" Type="http://schemas.openxmlformats.org/officeDocument/2006/relationships/image" Target="../media/image32.png"/><Relationship Id="rId25" Type="http://schemas.openxmlformats.org/officeDocument/2006/relationships/image" Target="../media/image40.png"/><Relationship Id="rId2" Type="http://schemas.openxmlformats.org/officeDocument/2006/relationships/notesSlide" Target="../notesSlides/notesSlide15.xml"/><Relationship Id="rId16" Type="http://schemas.openxmlformats.org/officeDocument/2006/relationships/image" Target="../media/image31.png"/><Relationship Id="rId20" Type="http://schemas.openxmlformats.org/officeDocument/2006/relationships/image" Target="../media/image35.png"/><Relationship Id="rId29" Type="http://schemas.openxmlformats.org/officeDocument/2006/relationships/slide" Target="slide14.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image" Target="../media/image26.png"/><Relationship Id="rId24" Type="http://schemas.openxmlformats.org/officeDocument/2006/relationships/image" Target="../media/image39.png"/><Relationship Id="rId5" Type="http://schemas.openxmlformats.org/officeDocument/2006/relationships/audio" Target="../media/audio4.wav"/><Relationship Id="rId15" Type="http://schemas.openxmlformats.org/officeDocument/2006/relationships/image" Target="../media/image30.png"/><Relationship Id="rId23" Type="http://schemas.openxmlformats.org/officeDocument/2006/relationships/image" Target="../media/image38.png"/><Relationship Id="rId28" Type="http://schemas.openxmlformats.org/officeDocument/2006/relationships/image" Target="../media/image43.png"/><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audio" Target="../media/audio3.wav"/><Relationship Id="rId9" Type="http://schemas.openxmlformats.org/officeDocument/2006/relationships/image" Target="../media/image24.png"/><Relationship Id="rId14" Type="http://schemas.openxmlformats.org/officeDocument/2006/relationships/image" Target="../media/image29.png"/><Relationship Id="rId22" Type="http://schemas.openxmlformats.org/officeDocument/2006/relationships/image" Target="../media/image37.png"/><Relationship Id="rId27" Type="http://schemas.openxmlformats.org/officeDocument/2006/relationships/image" Target="../media/image42.png"/><Relationship Id="rId30" Type="http://schemas.openxmlformats.org/officeDocument/2006/relationships/audio" Target="../media/audio1.wav"/></Relationships>
</file>

<file path=ppt/slides/_rels/slide16.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4.xml"/><Relationship Id="rId7" Type="http://schemas.openxmlformats.org/officeDocument/2006/relationships/image" Target="../media/image46.jpe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45.png"/><Relationship Id="rId5" Type="http://schemas.openxmlformats.org/officeDocument/2006/relationships/slide" Target="slide17.xml"/><Relationship Id="rId10" Type="http://schemas.openxmlformats.org/officeDocument/2006/relationships/image" Target="../media/image48.png"/><Relationship Id="rId4" Type="http://schemas.openxmlformats.org/officeDocument/2006/relationships/image" Target="../media/image44.png"/><Relationship Id="rId9" Type="http://schemas.openxmlformats.org/officeDocument/2006/relationships/image" Target="../media/image47.jpeg"/></Relationships>
</file>

<file path=ppt/slides/_rels/slide1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hyperlink" Target="https://football-match24.com/viktorina-po-futbolu-s-voprosami-i-otvetami.html" TargetMode="External"/><Relationship Id="rId7" Type="http://schemas.openxmlformats.org/officeDocument/2006/relationships/hyperlink" Target="https://cdn1.vectorstock.com/i/1000x1000/66/75/soccer-football-player-teen-boy-sports-clipart-vector-19326675.jpg"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hyperlink" Target="https://avatars.mds.yandex.net/get-pdb/1357339/a5b533c8-86d4-4061-97ec-ab1871fd2440/s1200?webp=false" TargetMode="External"/><Relationship Id="rId5" Type="http://schemas.openxmlformats.org/officeDocument/2006/relationships/hyperlink" Target="https://qmusic.me/mp3/%D0%9F%D0%B5%D1%81%D0%BD%D0%B8+%D0%BE+%D1%84%D1%83%D1%82%D0%B1%D0%BE%D0%BB%D0%B5" TargetMode="External"/><Relationship Id="rId4" Type="http://schemas.openxmlformats.org/officeDocument/2006/relationships/hyperlink" Target="https://tekhnologic.wordpress.com/2016/02/20/5-activities-to-make-your-powerpoint-more-engagin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slide" Target="slide14.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13006" y="328055"/>
            <a:ext cx="7599406" cy="1883804"/>
          </a:xfrm>
          <a:solidFill>
            <a:schemeClr val="lt1">
              <a:alpha val="39000"/>
            </a:schemeClr>
          </a:solidFill>
        </p:spPr>
        <p:style>
          <a:lnRef idx="2">
            <a:schemeClr val="accent5"/>
          </a:lnRef>
          <a:fillRef idx="1">
            <a:schemeClr val="lt1"/>
          </a:fillRef>
          <a:effectRef idx="0">
            <a:schemeClr val="accent5"/>
          </a:effectRef>
          <a:fontRef idx="minor">
            <a:schemeClr val="dk1"/>
          </a:fontRef>
        </p:style>
        <p:txBody>
          <a:bodyPr rtlCol="0">
            <a:normAutofit fontScale="90000"/>
          </a:bodyPr>
          <a:lstStyle/>
          <a:p>
            <a:pPr algn="ct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Интеллектуальный футбол</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51" name="TextBox 4"/>
          <p:cNvSpPr txBox="1">
            <a:spLocks noChangeArrowheads="1"/>
          </p:cNvSpPr>
          <p:nvPr/>
        </p:nvSpPr>
        <p:spPr bwMode="auto">
          <a:xfrm>
            <a:off x="3830638" y="6473825"/>
            <a:ext cx="4621212" cy="369888"/>
          </a:xfrm>
          <a:prstGeom prst="rect">
            <a:avLst/>
          </a:prstGeom>
          <a:solidFill>
            <a:schemeClr val="bg1">
              <a:alpha val="72940"/>
            </a:schemeClr>
          </a:solidFill>
          <a:ln w="9525">
            <a:noFill/>
            <a:miter lim="800000"/>
            <a:headEnd/>
            <a:tailEnd/>
          </a:ln>
        </p:spPr>
        <p:txBody>
          <a:bodyPr>
            <a:spAutoFit/>
          </a:bodyPr>
          <a:lstStyle/>
          <a:p>
            <a:r>
              <a:rPr lang="ru-RU">
                <a:solidFill>
                  <a:srgbClr val="FF0000"/>
                </a:solidFill>
                <a:latin typeface="Calibri" pitchFamily="34" charset="0"/>
              </a:rPr>
              <a:t>Интерактивная игра,  сайт автора: </a:t>
            </a:r>
            <a:r>
              <a:rPr lang="en-US">
                <a:solidFill>
                  <a:srgbClr val="FF0000"/>
                </a:solidFill>
                <a:latin typeface="Calibri" pitchFamily="34" charset="0"/>
                <a:hlinkClick r:id="rId4"/>
              </a:rPr>
              <a:t>bongeo.ru</a:t>
            </a:r>
            <a:endParaRPr lang="ru-RU">
              <a:solidFill>
                <a:srgbClr val="FF0000"/>
              </a:solidFill>
              <a:latin typeface="Calibri" pitchFamily="34" charset="0"/>
            </a:endParaRPr>
          </a:p>
        </p:txBody>
      </p:sp>
      <p:pic>
        <p:nvPicPr>
          <p:cNvPr id="6" name="Рисунок 5" descr="92596681-soccer-football-player-teen-boy-sports-vector-clip-art-cartoon-.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4084638" y="2413000"/>
            <a:ext cx="1341437" cy="2752725"/>
          </a:xfrm>
          <a:prstGeom prst="rect">
            <a:avLst/>
          </a:prstGeom>
          <a:noFill/>
          <a:ln w="9525">
            <a:noFill/>
            <a:miter lim="800000"/>
            <a:headEnd/>
            <a:tailEnd/>
          </a:ln>
        </p:spPr>
      </p:pic>
      <p:pic>
        <p:nvPicPr>
          <p:cNvPr id="7" name="Рисунок 6"/>
          <p:cNvPicPr>
            <a:picLocks noChangeAspect="1"/>
          </p:cNvPicPr>
          <p:nvPr/>
        </p:nvPicPr>
        <p:blipFill>
          <a:blip r:embed="rId6" cstate="print">
            <a:clrChange>
              <a:clrFrom>
                <a:srgbClr val="FFFFFF"/>
              </a:clrFrom>
              <a:clrTo>
                <a:srgbClr val="FFFFFF">
                  <a:alpha val="0"/>
                </a:srgbClr>
              </a:clrTo>
            </a:clrChange>
          </a:blip>
          <a:srcRect/>
          <a:stretch>
            <a:fillRect/>
          </a:stretch>
        </p:blipFill>
        <p:spPr bwMode="auto">
          <a:xfrm>
            <a:off x="5846763" y="2413000"/>
            <a:ext cx="2513012" cy="2752725"/>
          </a:xfrm>
          <a:prstGeom prst="rect">
            <a:avLst/>
          </a:prstGeom>
          <a:noFill/>
          <a:ln w="9525">
            <a:noFill/>
            <a:miter lim="800000"/>
            <a:headEnd/>
            <a:tailEnd/>
          </a:ln>
        </p:spPr>
      </p:pic>
      <p:sp>
        <p:nvSpPr>
          <p:cNvPr id="8" name="TextBox 7">
            <a:hlinkClick r:id="rId7" action="ppaction://hlinksldjump"/>
          </p:cNvPr>
          <p:cNvSpPr txBox="1"/>
          <p:nvPr/>
        </p:nvSpPr>
        <p:spPr>
          <a:xfrm>
            <a:off x="2396215" y="5638800"/>
            <a:ext cx="3120665" cy="646331"/>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Правила игры</a:t>
            </a:r>
          </a:p>
        </p:txBody>
      </p:sp>
      <p:sp>
        <p:nvSpPr>
          <p:cNvPr id="9" name="TextBox 8">
            <a:hlinkClick r:id="rId8" action="ppaction://hlinksldjump"/>
          </p:cNvPr>
          <p:cNvSpPr txBox="1"/>
          <p:nvPr/>
        </p:nvSpPr>
        <p:spPr>
          <a:xfrm>
            <a:off x="6541495" y="5654040"/>
            <a:ext cx="3120665" cy="646331"/>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Начать игру</a:t>
            </a:r>
          </a:p>
        </p:txBody>
      </p:sp>
      <p:pic>
        <p:nvPicPr>
          <p:cNvPr id="10" name="0E785460.WAV">
            <a:hlinkClick r:id="" action="ppaction://media"/>
          </p:cNvPr>
          <p:cNvPicPr>
            <a:picLocks noRot="1" noChangeAspect="1"/>
          </p:cNvPicPr>
          <p:nvPr>
            <a:audioFile r:link="rId1"/>
          </p:nvPr>
        </p:nvPicPr>
        <p:blipFill>
          <a:blip r:embed="rId9" cstate="print"/>
          <a:srcRect/>
          <a:stretch>
            <a:fillRect/>
          </a:stretch>
        </p:blipFill>
        <p:spPr bwMode="auto">
          <a:xfrm>
            <a:off x="6013450" y="6175375"/>
            <a:ext cx="304800" cy="304800"/>
          </a:xfrm>
          <a:prstGeom prst="rect">
            <a:avLst/>
          </a:prstGeom>
          <a:noFill/>
          <a:ln w="9525">
            <a:noFill/>
            <a:miter lim="800000"/>
            <a:headEnd/>
            <a:tailEnd/>
          </a:ln>
        </p:spPr>
      </p:pic>
      <p:sp>
        <p:nvSpPr>
          <p:cNvPr id="12" name="Red Team Button"/>
          <p:cNvSpPr/>
          <p:nvPr/>
        </p:nvSpPr>
        <p:spPr>
          <a:xfrm>
            <a:off x="245770" y="45092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Игрок 1</a:t>
            </a:r>
            <a:endParaRPr lang="en-GB" sz="2000" b="1" dirty="0">
              <a:latin typeface="+mj-lt"/>
            </a:endParaRPr>
          </a:p>
        </p:txBody>
      </p:sp>
      <p:sp>
        <p:nvSpPr>
          <p:cNvPr id="13" name="Blue Team Button"/>
          <p:cNvSpPr/>
          <p:nvPr/>
        </p:nvSpPr>
        <p:spPr>
          <a:xfrm>
            <a:off x="10324534" y="46616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Игрок 2</a:t>
            </a:r>
            <a:endParaRPr lang="en-GB" sz="2000" b="1" dirty="0">
              <a:solidFill>
                <a:schemeClr val="tx1"/>
              </a:solidFill>
              <a:latin typeface="+mj-lt"/>
            </a:endParaRPr>
          </a:p>
        </p:txBody>
      </p:sp>
      <p:sp>
        <p:nvSpPr>
          <p:cNvPr id="15" name="Прямоугольник 14"/>
          <p:cNvSpPr/>
          <p:nvPr/>
        </p:nvSpPr>
        <p:spPr>
          <a:xfrm>
            <a:off x="1653746" y="5654864"/>
            <a:ext cx="593124" cy="642551"/>
          </a:xfrm>
          <a:prstGeom prst="rect">
            <a:avLst/>
          </a:prstGeom>
          <a:solidFill>
            <a:schemeClr val="accent6">
              <a:lumMod val="40000"/>
              <a:lumOff val="60000"/>
              <a:alpha val="31000"/>
            </a:schemeClr>
          </a:solidFill>
          <a:ln w="63500" cmpd="dbl">
            <a:solidFill>
              <a:srgbClr val="C0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
        <p:nvSpPr>
          <p:cNvPr id="16" name="Скругленная прямоугольная выноска 15"/>
          <p:cNvSpPr/>
          <p:nvPr/>
        </p:nvSpPr>
        <p:spPr>
          <a:xfrm>
            <a:off x="958850" y="3454400"/>
            <a:ext cx="3659188" cy="1247775"/>
          </a:xfrm>
          <a:prstGeom prst="wedgeRoundRectCallout">
            <a:avLst>
              <a:gd name="adj1" fmla="val -20833"/>
              <a:gd name="adj2" fmla="val 130817"/>
              <a:gd name="adj3" fmla="val 16667"/>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effectLst>
                  <a:outerShdw blurRad="38100" dist="38100" dir="2700000" algn="tl">
                    <a:srgbClr val="000000">
                      <a:alpha val="43137"/>
                    </a:srgbClr>
                  </a:outerShdw>
                </a:effectLst>
              </a:rPr>
              <a:t>Выберите себе игрока по цвету футболки. Щелкните «Начать игру». Чтобы убрать  эту подсказку, щелкните на неё.</a:t>
            </a:r>
          </a:p>
        </p:txBody>
      </p:sp>
      <p:sp>
        <p:nvSpPr>
          <p:cNvPr id="2065" name="Прямоугольник 17"/>
          <p:cNvSpPr>
            <a:spLocks noChangeArrowheads="1"/>
          </p:cNvSpPr>
          <p:nvPr/>
        </p:nvSpPr>
        <p:spPr bwMode="auto">
          <a:xfrm>
            <a:off x="2027238" y="0"/>
            <a:ext cx="7634287" cy="369888"/>
          </a:xfrm>
          <a:prstGeom prst="rect">
            <a:avLst/>
          </a:prstGeom>
          <a:noFill/>
          <a:ln w="9525">
            <a:noFill/>
            <a:miter lim="800000"/>
            <a:headEnd/>
            <a:tailEnd/>
          </a:ln>
        </p:spPr>
        <p:txBody>
          <a:bodyPr>
            <a:spAutoFit/>
          </a:bodyPr>
          <a:lstStyle/>
          <a:p>
            <a:r>
              <a:rPr lang="ru-RU">
                <a:solidFill>
                  <a:srgbClr val="FF0000"/>
                </a:solidFill>
                <a:latin typeface="Calibri" pitchFamily="34" charset="0"/>
              </a:rPr>
              <a:t>На каждом слайде есть подсказки, которые открываются  по кнопке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41106 -0.39537 C -0.39205 -0.38635 -0.37369 -0.36621 -0.35455 -0.35579 C -0.34283 -0.3419 -0.34934 -0.34746 -0.33658 -0.34098 C -0.33086 -0.3338 -0.32448 -0.33334 -0.31862 -0.32593 C -0.31341 -0.31945 -0.30911 -0.30811 -0.30429 -0.3007 C -0.29583 -0.28797 -0.2858 -0.28357 -0.27695 -0.2757 C -0.27005 -0.25926 -0.26093 -0.25556 -0.25299 -0.24537 C -0.23724 -0.22639 -0.2207 -0.21111 -0.20494 -0.19561 C -0.19843 -0.18149 -0.19127 -0.17223 -0.18385 -0.16574 C -0.17682 -0.14861 -0.16419 -0.13797 -0.15625 -0.1301 C -0.15156 -0.11459 -0.13932 -0.10649 -0.13242 -0.10024 C -0.12018 -0.0794 -0.1082 -0.06713 -0.09479 -0.06065 C -0.08307 -0.0463 -0.07109 -0.04028 -0.05885 -0.03542 C -0.04518 -0.02223 -0.06419 -0.03912 -0.03932 -0.02524 C -0.02656 -0.01806 -0.01393 3.7037E-6 -3.95833E-6 3.7037E-6 " pathEditMode="relative" rAng="0" ptsTypes="ffffffffffffffA">
                                      <p:cBhvr>
                                        <p:cTn id="6" dur="2000" fill="hold"/>
                                        <p:tgtEl>
                                          <p:spTgt spid="6"/>
                                        </p:tgtEl>
                                        <p:attrNameLst>
                                          <p:attrName>ppt_x</p:attrName>
                                          <p:attrName>ppt_y</p:attrName>
                                        </p:attrNameLst>
                                      </p:cBhvr>
                                      <p:rCtr x="20500" y="19800"/>
                                    </p:animMotion>
                                  </p:childTnLst>
                                </p:cTn>
                              </p:par>
                              <p:par>
                                <p:cTn id="7" presetID="0" presetClass="path" presetSubtype="0" accel="50000" decel="50000" fill="hold" nodeType="withEffect">
                                  <p:stCondLst>
                                    <p:cond delay="0"/>
                                  </p:stCondLst>
                                  <p:childTnLst>
                                    <p:animMotion origin="layout" path="M 0.4513 -0.26204 C 0.44362 -0.25787 0.43659 -0.25533 0.42852 -0.25324 C 0.41784 -0.24561 0.40547 -0.24399 0.39505 -0.23496 C 0.38646 -0.22755 0.3763 -0.22084 0.36693 -0.21667 C 0.35651 -0.20463 0.36927 -0.21852 0.35886 -0.20973 C 0.35417 -0.20556 0.35091 -0.19931 0.34558 -0.1963 C 0.33776 -0.18241 0.31784 -0.16227 0.30664 -0.15741 C 0.303 -0.15324 0.3 -0.14723 0.2961 -0.14375 C 0.28099 -0.13056 0.26602 -0.12199 0.24922 -0.11852 C 0.24154 -0.11459 0.23412 -0.11343 0.2263 -0.11181 C 0.21953 -0.10811 0.21328 -0.10672 0.20625 -0.1051 C 0.20091 -0.10186 0.19571 -0.09977 0.19011 -0.09815 C 0.18529 -0.09422 0.1806 -0.09213 0.17552 -0.08912 C 0.17058 -0.08102 0.17396 -0.08519 0.16485 -0.07986 C 0.16341 -0.07917 0.16081 -0.07755 0.16081 -0.07732 C 0.15235 -0.0669 0.14427 -0.06389 0.13399 -0.06181 C 0.12683 -0.0588 0.11966 -0.05463 0.1125 -0.05278 C 0.10677 -0.05093 0.09505 -0.04815 0.09505 -0.04792 C 0.07982 -0.03912 0.0711 -0.03843 0.05352 -0.03681 C 0.04714 -0.03311 0.04232 -0.02732 0.0362 -0.02292 C 0.02839 -0.0176 0.02097 -0.01667 0.01341 -0.01158 C 0.00847 -0.00857 0.00547 3.7037E-6 -2.08333E-6 3.7037E-6 " pathEditMode="relative" rAng="0" ptsTypes="AAAAAAAAAAAAAAAAAAAAAA">
                                      <p:cBhvr>
                                        <p:cTn id="8" dur="2000" fill="hold"/>
                                        <p:tgtEl>
                                          <p:spTgt spid="7"/>
                                        </p:tgtEl>
                                        <p:attrNameLst>
                                          <p:attrName>ppt_x</p:attrName>
                                          <p:attrName>ppt_y</p:attrName>
                                        </p:attrNameLst>
                                      </p:cBhvr>
                                      <p:rCtr x="-22565" y="13102"/>
                                    </p:animMotion>
                                  </p:childTnLst>
                                </p:cTn>
                              </p:par>
                              <p:par>
                                <p:cTn id="9" presetID="1" presetClass="mediacall" presetSubtype="0" fill="hold" nodeType="withEffect">
                                  <p:stCondLst>
                                    <p:cond delay="0"/>
                                  </p:stCondLst>
                                  <p:childTnLst>
                                    <p:cmd type="call" cmd="playFrom(0.0)">
                                      <p:cBhvr>
                                        <p:cTn id="10" dur="474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11"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seq concurrent="1" nextAc="seek">
              <p:cTn id="12" restart="whenNotActive" fill="hold" evtFilter="cancelBubble" nodeType="interactiveSeq">
                <p:stCondLst>
                  <p:cond evt="onClick" delay="0">
                    <p:tgtEl>
                      <p:spTgt spid="15"/>
                    </p:tgtEl>
                  </p:cond>
                </p:stCondLst>
                <p:endSync evt="end" delay="0">
                  <p:rtn val="all"/>
                </p:endSync>
                <p:childTnLst>
                  <p:par>
                    <p:cTn id="13" fill="hold">
                      <p:stCondLst>
                        <p:cond delay="0"/>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childTnLst>
              </p:cTn>
              <p:nextCondLst>
                <p:cond evt="onClick" delay="0">
                  <p:tgtEl>
                    <p:spTgt spid="15"/>
                  </p:tgtEl>
                </p:cond>
              </p:nextCondLst>
            </p:seq>
            <p:seq concurrent="1" nextAc="seek">
              <p:cTn id="18" restart="whenNotActive" fill="hold" evtFilter="cancelBubble" nodeType="interactiveSeq">
                <p:stCondLst>
                  <p:cond evt="onClick" delay="0">
                    <p:tgtEl>
                      <p:spTgt spid="16"/>
                    </p:tgtEl>
                  </p:cond>
                </p:stCondLst>
                <p:endSync evt="end" delay="0">
                  <p:rtn val="all"/>
                </p:endSync>
                <p:childTnLst>
                  <p:par>
                    <p:cTn id="19" fill="hold">
                      <p:stCondLst>
                        <p:cond delay="0"/>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6" grpId="0" animBg="1"/>
      <p:bldP spid="1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9</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400" dirty="0"/>
              <a:t>Если игрок за матч забил 3 мяча, то он оформил?</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4982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Хет-трик</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11279" name="Рисунок 36"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38"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39375 -0.16435 L 2.70833E-6 4.07407E-6 " pathEditMode="relative" ptsTypes="AA">
                                      <p:cBhvr>
                                        <p:cTn id="38" dur="2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10</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400" dirty="0"/>
              <a:t>Назовите размеры футбольных ворот?</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6506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32 м. на 2.44</a:t>
            </a: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12303" name="Рисунок 36">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070475" y="1914525"/>
            <a:ext cx="3119438" cy="3370263"/>
          </a:xfrm>
          <a:prstGeom prst="rect">
            <a:avLst/>
          </a:prstGeom>
          <a:noFill/>
          <a:ln w="9525">
            <a:noFill/>
            <a:miter lim="800000"/>
            <a:headEnd/>
            <a:tailEnd/>
          </a:ln>
        </p:spPr>
      </p:pic>
      <p:sp>
        <p:nvSpPr>
          <p:cNvPr id="38"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6628 -0.09769 L 4.79167E-6 2.22222E-6 " pathEditMode="relative" ptsTypes="AA">
                                      <p:cBhvr>
                                        <p:cTn id="38" dur="2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11</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3600" dirty="0"/>
              <a:t>Какой клуб в XX веке 5 раз подряд побеждал в Лиге Чемпионов?</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6506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Реал Мадрид (Испания)</a:t>
            </a: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13327" name="Рисунок 36"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38"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39127 -0.15555 C -0.38099 -0.16111 -0.37252 -0.17384 -0.36367 -0.18425 C -0.35559 -0.19374 -0.35182 -0.21041 -0.34375 -0.2199 C -0.33593 -0.2412 -0.32617 -0.25949 -0.31627 -0.27777 C -0.31002 -0.28912 -0.30638 -0.30416 -0.3 -0.3155 C -0.29791 -0.32638 -0.29388 -0.3331 -0.28997 -0.34212 C -0.28724 -0.35601 -0.29075 -0.34143 -0.28502 -0.35555 C -0.27981 -0.36851 -0.27513 -0.3824 -0.26992 -0.39537 C -0.26705 -0.40254 -0.26289 -0.40833 -0.26002 -0.4155 C -0.25755 -0.42824 -0.25208 -0.43842 -0.24752 -0.44907 C -0.23763 -0.47106 -0.24479 -0.45833 -0.23867 -0.46874 C -0.23593 -0.48472 -0.23997 -0.46527 -0.22994 -0.48888 C -0.22148 -0.50902 -0.22539 -0.50138 -0.21875 -0.51319 C -0.20963 -0.54652 -0.19257 -0.56944 -0.18125 -0.59999 C -0.17747 -0.61018 -0.17356 -0.6206 -0.16992 -0.63101 C -0.16823 -0.63587 -0.16536 -0.63958 -0.16367 -0.64444 C -0.15911 -0.6581 -0.15768 -0.67106 -0.15117 -0.68217 C -0.14908 -0.69444 -0.14336 -0.70231 -0.13997 -0.71319 C -0.13841 -0.71805 -0.13789 -0.72384 -0.13619 -0.7287 C -0.12994 -0.74699 -0.13776 -0.71712 -0.13125 -0.73981 C -0.12838 -0.74999 -0.12421 -0.75995 -0.11992 -0.76874 C -0.11354 -0.78194 -0.10494 -0.79097 -0.09752 -0.80208 C -0.09114 -0.81157 -0.08203 -0.83425 -0.07747 -0.84652 C -0.07565 -0.85138 -0.07226 -0.85347 -0.06992 -0.85763 C -0.06731 -0.86689 -0.06731 -0.87199 -0.0625 -0.87777 C -0.05807 -0.88935 -0.05351 -0.90023 -0.04869 -0.91087 C -0.04739 -0.91388 -0.0457 -0.92013 -0.04375 -0.92222 C -0.04257 -0.92337 -0.04127 -0.92361 -0.03997 -0.9243 C -0.03919 -0.92662 -0.03867 -0.92916 -0.0375 -0.93101 C -0.03411 -0.93634 -0.02942 -0.93865 -0.02617 -0.94444 C -0.02148 -0.95277 -0.02395 -0.9493 -0.01875 -0.95555 C -0.0125 -0.97152 -0.00481 -0.98564 -0.00117 -1.00439 C -0.00781 -1.0081 -0.0039 -1.00787 -0.0125 -0.99768 C -0.01367 -0.99629 -0.0151 -0.99652 -0.01627 -0.99537 C -0.02278 -0.98888 -0.02552 -0.9831 -0.03242 -0.97986 C -0.03763 -0.97384 -0.04231 -0.96944 -0.04752 -0.96435 C -0.05013 -0.9618 -0.05494 -0.95555 -0.05494 -0.95555 C -0.06093 -0.93935 -0.05299 -0.95856 -0.0625 -0.94444 C -0.06523 -0.94027 -0.0664 -0.93356 -0.06875 -0.9287 C -0.07461 -0.91689 -0.0789 -0.91087 -0.08372 -0.89768 C -0.08567 -0.89236 -0.08971 -0.88981 -0.09127 -0.88425 C -0.09583 -0.86828 -0.1039 -0.85624 -0.11002 -0.84212 C -0.11184 -0.83796 -0.11276 -0.8324 -0.11497 -0.8287 C -0.11875 -0.82222 -0.12291 -0.81388 -0.12617 -0.80648 C -0.13294 -0.79074 -0.12682 -0.79999 -0.13372 -0.78657 C -0.14283 -0.76874 -0.15208 -0.75069 -0.16002 -0.73101 C -0.16953 -0.7074 -0.15599 -0.73333 -0.17122 -0.70648 C -0.17252 -0.70439 -0.175 -0.69999 -0.175 -0.69999 C -0.17916 -0.68472 -0.18671 -0.67337 -0.19244 -0.65995 C -0.20195 -0.63749 -0.21158 -0.61574 -0.22122 -0.59328 C -0.22578 -0.58263 -0.22929 -0.57083 -0.23372 -0.55995 C -0.23619 -0.55393 -0.24127 -0.54212 -0.24127 -0.54212 C -0.24349 -0.52916 -0.24062 -0.54074 -0.24622 -0.53101 C -0.25208 -0.52083 -0.25651 -0.5081 -0.2625 -0.49768 C -0.26627 -0.48425 -0.27278 -0.47453 -0.27747 -0.46203 C -0.28112 -0.45231 -0.2832 -0.44444 -0.28867 -0.43773 C -0.29166 -0.42245 -0.3 -0.41134 -0.30494 -0.39768 C -0.30859 -0.38749 -0.31289 -0.37708 -0.31627 -0.36666 C -0.31914 -0.3581 -0.32057 -0.34814 -0.32369 -0.33981 C -0.32825 -0.328 -0.33177 -0.3162 -0.33619 -0.30439 C -0.33698 -0.30208 -0.33789 -0.29999 -0.33867 -0.29768 C -0.33958 -0.29537 -0.34127 -0.29097 -0.34127 -0.29097 C -0.34336 -0.27893 -0.34166 -0.28657 -0.34752 -0.27106 C -0.3483 -0.26874 -0.35 -0.26435 -0.35 -0.26435 C -0.35208 -0.25231 -0.35612 -0.24513 -0.36002 -0.23541 C -0.36367 -0.22638 -0.3664 -0.21574 -0.36992 -0.20648 C -0.37408 -0.1956 -0.37708 -0.18981 -0.38242 -0.17986 C -0.38541 -0.17453 -0.38711 -0.16736 -0.38997 -0.16203 C -0.38554 -0.15023 -0.38958 -0.15763 -0.37877 -0.15324 C -0.37617 -0.15208 -0.37122 -0.14884 -0.37122 -0.14884 C -0.36184 -0.13773 -0.36666 -0.14074 -0.35742 -0.13773 C -0.34596 -0.12754 -0.33359 -0.12499 -0.32122 -0.1199 C -0.3052 -0.11342 -0.28893 -0.10648 -0.27252 -0.10208 C -0.26627 -0.09884 -0.26198 -0.09699 -0.25494 -0.09537 C -0.24869 -0.09189 -0.2427 -0.0905 -0.23619 -0.08888 C -0.22565 -0.08101 -0.2138 -0.07777 -0.20247 -0.07546 C -0.19101 -0.06736 -0.2013 -0.07361 -0.18502 -0.06874 C -0.17487 -0.06574 -0.1651 -0.06041 -0.15494 -0.05763 C -0.14518 -0.05231 -0.13372 -0.04953 -0.12369 -0.04652 C -0.12122 -0.04583 -0.11627 -0.04444 -0.11627 -0.04444 C -0.1082 -0.03958 -0.10078 -0.03865 -0.09244 -0.03541 C -0.08216 -0.03148 -0.07161 -0.02754 -0.06119 -0.0243 C -0.05429 -0.01828 -0.04739 -0.01851 -0.03997 -0.0155 C -0.03502 -0.01365 -0.02994 -0.01041 -0.025 -0.00879 C -0.01705 -0.00624 -0.00742 -0.00624 8.33333E-7 7.03704E-6 " pathEditMode="relative" ptsTypes="ffffffffffffffffffffffffffffffffffffffffffffffffffffffffffffffffffffffffffffffffffffA">
                                      <p:cBhvr>
                                        <p:cTn id="38" dur="3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fontScale="90000"/>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12</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2800" dirty="0"/>
              <a:t>Как называется наивысшая индивидуальная награда для футболистов?</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31078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Золотой мяч</a:t>
            </a: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14351" name="Рисунок 36">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122863" y="1811338"/>
            <a:ext cx="3067050" cy="3514725"/>
          </a:xfrm>
          <a:prstGeom prst="rect">
            <a:avLst/>
          </a:prstGeom>
          <a:noFill/>
          <a:ln w="9525">
            <a:noFill/>
            <a:miter lim="800000"/>
            <a:headEnd/>
            <a:tailEnd/>
          </a:ln>
        </p:spPr>
      </p:pic>
      <p:sp>
        <p:nvSpPr>
          <p:cNvPr id="38"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6628 -0.10671 C -0.46849 -0.10948 -0.47396 -0.11504 -0.4763 -0.12013 C -0.47721 -0.12222 -0.4776 -0.12523 -0.47878 -0.12685 C -0.47982 -0.12823 -0.48125 -0.12823 -0.48255 -0.12893 C -0.48633 -0.13911 -0.48789 -0.14884 -0.49375 -0.15555 C -0.49557 -0.16064 -0.49661 -0.16666 -0.4987 -0.17129 C -0.50091 -0.17615 -0.5043 -0.17916 -0.50625 -0.18448 C -0.51523 -0.20879 -0.52943 -0.22916 -0.54245 -0.24675 C -0.54466 -0.2581 -0.55104 -0.26851 -0.55495 -0.27777 C -0.55833 -0.28587 -0.56146 -0.29421 -0.56497 -0.30231 C -0.57161 -0.31782 -0.56602 -0.2993 -0.57253 -0.31782 C -0.57578 -0.32708 -0.57721 -0.33379 -0.58255 -0.34004 C -0.58503 -0.34745 -0.58659 -0.35624 -0.58997 -0.36226 C -0.5974 -0.37546 -0.60521 -0.38703 -0.6125 -0.39999 C -0.6151 -0.41365 -0.61276 -0.40532 -0.6237 -0.42013 C -0.63021 -0.42893 -0.63646 -0.43935 -0.64245 -0.44907 C -0.64727 -0.45694 -0.65208 -0.46921 -0.65755 -0.47569 C -0.65977 -0.48819 -0.65729 -0.47777 -0.6638 -0.4912 C -0.66914 -0.50231 -0.675 -0.51273 -0.67995 -0.52453 C -0.68242 -0.53726 -0.68034 -0.52962 -0.6888 -0.54444 C -0.69089 -0.54814 -0.69167 -0.55416 -0.69375 -0.55786 C -0.69974 -0.56851 -0.6974 -0.56319 -0.7013 -0.57337 C -0.70404 -0.58865 -0.70026 -0.57083 -0.70625 -0.5868 C -0.70807 -0.59143 -0.70846 -0.59745 -0.71003 -0.60231 C -0.71263 -0.61064 -0.71523 -0.62152 -0.71875 -0.62893 C -0.72214 -0.63634 -0.72591 -0.64282 -0.72878 -0.65115 C -0.73333 -0.66411 -0.73307 -0.66249 -0.73997 -0.67129 C -0.74792 -0.68148 -0.73971 -0.67523 -0.74753 -0.68009 C -0.75 -0.68448 -0.75247 -0.68911 -0.75495 -0.69351 C -0.75703 -0.69722 -0.7625 -0.70231 -0.7625 -0.70231 C -0.76654 -0.71319 -0.77266 -0.72175 -0.77878 -0.72893 C -0.78685 -0.73819 -0.77891 -0.7324 -0.78503 -0.74236 C -0.78854 -0.74814 -0.79245 -0.75277 -0.79622 -0.75786 C -0.80846 -0.77476 -0.7957 -0.7655 -0.80495 -0.77129 C -0.81419 -0.78773 -0.80872 -0.77916 -0.82122 -0.7956 C -0.82292 -0.79791 -0.8263 -0.80231 -0.8263 -0.80231 C -0.82826 -0.81342 -0.83359 -0.81504 -0.8375 -0.8243 C -0.83854 -0.82685 -0.8388 -0.83055 -0.83997 -0.8331 C -0.84701 -0.84861 -0.85599 -0.86157 -0.8638 -0.87569 C -0.86771 -0.88263 -0.86979 -0.88796 -0.875 -0.8912 C -0.87891 -0.89814 -0.88164 -0.90555 -0.8862 -0.91111 C -0.88659 -0.91342 -0.8875 -0.92013 -0.8875 -0.91782 C -0.8875 -0.9118 -0.88555 -0.8993 -0.88372 -0.89351 C -0.88229 -0.88888 -0.87878 -0.88009 -0.87878 -0.88009 C -0.87734 -0.87036 -0.87435 -0.8618 -0.87122 -0.85347 C -0.86979 -0.84513 -0.86758 -0.83819 -0.86497 -0.83101 C -0.86367 -0.82361 -0.8612 -0.82013 -0.85872 -0.81342 C -0.85534 -0.79421 -0.86068 -0.82106 -0.85378 -0.79999 C -0.85286 -0.79745 -0.85312 -0.79398 -0.85247 -0.7912 C -0.85052 -0.78286 -0.84727 -0.77523 -0.84375 -0.76898 C -0.84089 -0.75416 -0.83633 -0.73981 -0.82995 -0.72893 C -0.82747 -0.71458 -0.82083 -0.69976 -0.81497 -0.68888 C -0.81341 -0.68032 -0.81042 -0.67661 -0.80755 -0.66898 C -0.80247 -0.65509 -0.79648 -0.64073 -0.78997 -0.62893 C -0.78854 -0.62638 -0.78646 -0.62476 -0.78503 -0.62222 C -0.77839 -0.61041 -0.77526 -0.59374 -0.76745 -0.58448 C -0.76354 -0.5706 -0.75768 -0.56111 -0.75247 -0.54907 C -0.75052 -0.53819 -0.74596 -0.53286 -0.74128 -0.52453 C -0.73958 -0.52152 -0.7362 -0.51573 -0.7362 -0.51573 C -0.73424 -0.50486 -0.72904 -0.49768 -0.725 -0.48888 C -0.71953 -0.47661 -0.71497 -0.46018 -0.70755 -0.45115 C -0.70469 -0.43217 -0.70872 -0.45069 -0.70247 -0.43796 C -0.70091 -0.43472 -0.70026 -0.43032 -0.6987 -0.42685 C -0.69648 -0.42198 -0.69128 -0.41342 -0.69128 -0.41342 C -0.68867 -0.39999 -0.69206 -0.41249 -0.68372 -0.39999 C -0.68255 -0.39837 -0.68216 -0.3956 -0.68125 -0.39351 C -0.68047 -0.39189 -0.67969 -0.39027 -0.67878 -0.38888 C -0.67461 -0.38286 -0.6694 -0.37916 -0.66497 -0.37337 C -0.65859 -0.35601 -0.6668 -0.37661 -0.65872 -0.36226 C -0.65638 -0.35833 -0.65469 -0.35323 -0.65247 -0.34907 C -0.65052 -0.34513 -0.6487 -0.34097 -0.64622 -0.33796 C -0.64492 -0.33634 -0.64349 -0.33518 -0.64245 -0.33333 C -0.63802 -0.32546 -0.63424 -0.31666 -0.62995 -0.30902 C -0.62891 -0.30717 -0.62734 -0.30648 -0.6263 -0.30462 C -0.6237 -0.30046 -0.62096 -0.29629 -0.61875 -0.2912 C -0.61406 -0.28032 -0.61667 -0.28448 -0.6112 -0.27777 C -0.60469 -0.26087 -0.61302 -0.27986 -0.60495 -0.26898 C -0.58997 -0.24907 -0.60599 -0.26435 -0.59375 -0.25347 C -0.58906 -0.2449 -0.58411 -0.2405 -0.57878 -0.23333 C -0.57044 -0.22222 -0.56029 -0.20347 -0.55 -0.19791 C -0.54388 -0.18958 -0.53698 -0.18171 -0.52995 -0.17569 C -0.52539 -0.16712 -0.52109 -0.16458 -0.51497 -0.16018 C -0.50625 -0.14374 -0.49362 -0.1368 -0.48255 -0.12685 C -0.4763 -0.12129 -0.47044 -0.11273 -0.4638 -0.10902 C -0.4625 -0.10763 -0.46107 -0.10648 -0.46003 -0.10462 C -0.45898 -0.10277 -0.45885 -0.0993 -0.45755 -0.09791 C -0.45495 -0.0949 -0.45156 -0.09536 -0.4487 -0.09351 C -0.43581 -0.08587 -0.4224 -0.08101 -0.40872 -0.08009 C -0.38997 -0.07893 -0.37122 -0.07847 -0.35247 -0.07777 C -0.33464 -0.07407 -0.31667 -0.07129 -0.2987 -0.06898 C -0.29297 -0.06712 -0.28698 -0.06365 -0.28125 -0.06226 C -0.27422 -0.06041 -0.26003 -0.05786 -0.26003 -0.05786 C -0.24896 -0.05138 -0.25508 -0.05393 -0.24128 -0.05115 C -0.23451 -0.04745 -0.23034 -0.04606 -0.22253 -0.04444 C -0.21549 -0.0405 -0.21003 -0.03935 -0.20247 -0.03796 C -0.18997 -0.03032 -0.17695 -0.02893 -0.1638 -0.02685 C -0.14297 -0.01736 -0.14701 -0.0199 -0.11497 -0.01782 C -0.08672 -0.00601 -0.05443 -0.00995 -0.0263 -0.00902 C -0.01927 -0.00648 -0.01341 -0.00393 -0.00625 -0.00231 C -0.00091 0.00024 -0.00299 6.2963E-6 4.79167E-6 6.2963E-6 " pathEditMode="relative" ptsTypes="fffffffffffffffffffffffffffffffffffffffffffffffffffffffffffffffffffffffffffffffffffffffffffffffffffA">
                                      <p:cBhvr>
                                        <p:cTn id="38" dur="3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 name="Скругленный прямоугольник 72"/>
          <p:cNvSpPr/>
          <p:nvPr/>
        </p:nvSpPr>
        <p:spPr>
          <a:xfrm>
            <a:off x="431800" y="5913438"/>
            <a:ext cx="5511800" cy="944562"/>
          </a:xfrm>
          <a:prstGeom prst="roundRect">
            <a:avLst/>
          </a:prstGeom>
          <a:noFill/>
          <a:ln w="63500" cmpd="db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sp>
        <p:nvSpPr>
          <p:cNvPr id="109" name="Скругленный прямоугольник 108"/>
          <p:cNvSpPr/>
          <p:nvPr/>
        </p:nvSpPr>
        <p:spPr>
          <a:xfrm>
            <a:off x="6503988" y="5913438"/>
            <a:ext cx="5510212" cy="944562"/>
          </a:xfrm>
          <a:prstGeom prst="roundRect">
            <a:avLst/>
          </a:prstGeom>
          <a:noFill/>
          <a:ln w="63500" cmpd="dbl">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sp>
        <p:nvSpPr>
          <p:cNvPr id="58" name="Скругленный прямоугольник 57"/>
          <p:cNvSpPr/>
          <p:nvPr/>
        </p:nvSpPr>
        <p:spPr>
          <a:xfrm>
            <a:off x="347663" y="1712913"/>
            <a:ext cx="11522075" cy="3960812"/>
          </a:xfrm>
          <a:prstGeom prst="roundRect">
            <a:avLst/>
          </a:prstGeom>
          <a:solidFill>
            <a:schemeClr val="lt1">
              <a:alpha val="0"/>
            </a:schemeClr>
          </a:solidFill>
          <a:ln w="63500" cmpd="db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sp>
        <p:nvSpPr>
          <p:cNvPr id="157" name="TextBox 156"/>
          <p:cNvSpPr txBox="1"/>
          <p:nvPr/>
        </p:nvSpPr>
        <p:spPr>
          <a:xfrm>
            <a:off x="2438400" y="366844"/>
            <a:ext cx="7254240" cy="1107996"/>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Электронное табло</a:t>
            </a:r>
          </a:p>
        </p:txBody>
      </p:sp>
      <p:grpSp>
        <p:nvGrpSpPr>
          <p:cNvPr id="3" name="Green Plus Button"/>
          <p:cNvGrpSpPr/>
          <p:nvPr/>
        </p:nvGrpSpPr>
        <p:grpSpPr>
          <a:xfrm>
            <a:off x="8016214" y="4725144"/>
            <a:ext cx="1056117" cy="720080"/>
            <a:chOff x="9861855" y="694581"/>
            <a:chExt cx="1440000" cy="1440000"/>
          </a:xfrm>
          <a:scene3d>
            <a:camera prst="orthographicFront">
              <a:rot lat="2400000" lon="0" rev="0"/>
            </a:camera>
            <a:lightRig rig="threePt" dir="t"/>
          </a:scene3d>
        </p:grpSpPr>
        <p:sp>
          <p:nvSpPr>
            <p:cNvPr id="253" name="円/楕円 252"/>
            <p:cNvSpPr/>
            <p:nvPr/>
          </p:nvSpPr>
          <p:spPr>
            <a:xfrm>
              <a:off x="9861855" y="694581"/>
              <a:ext cx="1440000" cy="1440000"/>
            </a:xfrm>
            <a:prstGeom prst="ellipse">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ru-RU" dirty="0"/>
                <a:t>гол</a:t>
              </a:r>
              <a:endParaRPr lang="en-GB" dirty="0"/>
            </a:p>
          </p:txBody>
        </p:sp>
        <p:sp>
          <p:nvSpPr>
            <p:cNvPr id="261" name="フリーフォーム 260"/>
            <p:cNvSpPr/>
            <p:nvPr/>
          </p:nvSpPr>
          <p:spPr>
            <a:xfrm rot="16200000">
              <a:off x="10129355" y="964581"/>
              <a:ext cx="900000" cy="900000"/>
            </a:xfrm>
            <a:custGeom>
              <a:avLst/>
              <a:gdLst>
                <a:gd name="connsiteX0" fmla="*/ 900000 w 900000"/>
                <a:gd name="connsiteY0" fmla="*/ 390001 h 900000"/>
                <a:gd name="connsiteX1" fmla="*/ 900000 w 900000"/>
                <a:gd name="connsiteY1" fmla="*/ 509999 h 900000"/>
                <a:gd name="connsiteX2" fmla="*/ 869999 w 900000"/>
                <a:gd name="connsiteY2" fmla="*/ 540000 h 900000"/>
                <a:gd name="connsiteX3" fmla="*/ 539684 w 900000"/>
                <a:gd name="connsiteY3" fmla="*/ 540000 h 900000"/>
                <a:gd name="connsiteX4" fmla="*/ 539684 w 900000"/>
                <a:gd name="connsiteY4" fmla="*/ 869999 h 900000"/>
                <a:gd name="connsiteX5" fmla="*/ 509683 w 900000"/>
                <a:gd name="connsiteY5" fmla="*/ 900000 h 900000"/>
                <a:gd name="connsiteX6" fmla="*/ 389685 w 900000"/>
                <a:gd name="connsiteY6" fmla="*/ 900000 h 900000"/>
                <a:gd name="connsiteX7" fmla="*/ 359684 w 900000"/>
                <a:gd name="connsiteY7" fmla="*/ 869999 h 900000"/>
                <a:gd name="connsiteX8" fmla="*/ 359684 w 900000"/>
                <a:gd name="connsiteY8" fmla="*/ 540000 h 900000"/>
                <a:gd name="connsiteX9" fmla="*/ 30001 w 900000"/>
                <a:gd name="connsiteY9" fmla="*/ 540000 h 900000"/>
                <a:gd name="connsiteX10" fmla="*/ 0 w 900000"/>
                <a:gd name="connsiteY10" fmla="*/ 509999 h 900000"/>
                <a:gd name="connsiteX11" fmla="*/ 0 w 900000"/>
                <a:gd name="connsiteY11" fmla="*/ 390001 h 900000"/>
                <a:gd name="connsiteX12" fmla="*/ 30001 w 900000"/>
                <a:gd name="connsiteY12" fmla="*/ 360000 h 900000"/>
                <a:gd name="connsiteX13" fmla="*/ 359684 w 900000"/>
                <a:gd name="connsiteY13" fmla="*/ 360000 h 900000"/>
                <a:gd name="connsiteX14" fmla="*/ 359684 w 900000"/>
                <a:gd name="connsiteY14" fmla="*/ 30001 h 900000"/>
                <a:gd name="connsiteX15" fmla="*/ 389685 w 900000"/>
                <a:gd name="connsiteY15" fmla="*/ 0 h 900000"/>
                <a:gd name="connsiteX16" fmla="*/ 509683 w 900000"/>
                <a:gd name="connsiteY16" fmla="*/ 0 h 900000"/>
                <a:gd name="connsiteX17" fmla="*/ 539684 w 900000"/>
                <a:gd name="connsiteY17" fmla="*/ 30001 h 900000"/>
                <a:gd name="connsiteX18" fmla="*/ 539684 w 900000"/>
                <a:gd name="connsiteY18" fmla="*/ 360000 h 900000"/>
                <a:gd name="connsiteX19" fmla="*/ 869999 w 900000"/>
                <a:gd name="connsiteY19" fmla="*/ 360000 h 900000"/>
                <a:gd name="connsiteX20" fmla="*/ 900000 w 900000"/>
                <a:gd name="connsiteY20" fmla="*/ 39000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0000" h="900000">
                  <a:moveTo>
                    <a:pt x="900000" y="390001"/>
                  </a:moveTo>
                  <a:lnTo>
                    <a:pt x="900000" y="509999"/>
                  </a:lnTo>
                  <a:cubicBezTo>
                    <a:pt x="900000" y="526568"/>
                    <a:pt x="886568" y="540000"/>
                    <a:pt x="869999" y="540000"/>
                  </a:cubicBezTo>
                  <a:lnTo>
                    <a:pt x="539684" y="540000"/>
                  </a:lnTo>
                  <a:lnTo>
                    <a:pt x="539684" y="869999"/>
                  </a:lnTo>
                  <a:cubicBezTo>
                    <a:pt x="539684" y="886568"/>
                    <a:pt x="526252" y="900000"/>
                    <a:pt x="509683" y="900000"/>
                  </a:cubicBezTo>
                  <a:lnTo>
                    <a:pt x="389685" y="900000"/>
                  </a:lnTo>
                  <a:cubicBezTo>
                    <a:pt x="373116" y="900000"/>
                    <a:pt x="359684" y="886568"/>
                    <a:pt x="359684" y="869999"/>
                  </a:cubicBezTo>
                  <a:lnTo>
                    <a:pt x="359684" y="540000"/>
                  </a:lnTo>
                  <a:lnTo>
                    <a:pt x="30001" y="540000"/>
                  </a:lnTo>
                  <a:cubicBezTo>
                    <a:pt x="13432" y="540000"/>
                    <a:pt x="0" y="526568"/>
                    <a:pt x="0" y="509999"/>
                  </a:cubicBezTo>
                  <a:lnTo>
                    <a:pt x="0" y="390001"/>
                  </a:lnTo>
                  <a:cubicBezTo>
                    <a:pt x="0" y="373432"/>
                    <a:pt x="13432" y="360000"/>
                    <a:pt x="30001" y="360000"/>
                  </a:cubicBezTo>
                  <a:lnTo>
                    <a:pt x="359684" y="360000"/>
                  </a:lnTo>
                  <a:lnTo>
                    <a:pt x="359684" y="30001"/>
                  </a:lnTo>
                  <a:cubicBezTo>
                    <a:pt x="359684" y="13432"/>
                    <a:pt x="373116" y="0"/>
                    <a:pt x="389685" y="0"/>
                  </a:cubicBezTo>
                  <a:lnTo>
                    <a:pt x="509683" y="0"/>
                  </a:lnTo>
                  <a:cubicBezTo>
                    <a:pt x="526252" y="0"/>
                    <a:pt x="539684" y="13432"/>
                    <a:pt x="539684" y="30001"/>
                  </a:cubicBezTo>
                  <a:lnTo>
                    <a:pt x="539684" y="360000"/>
                  </a:lnTo>
                  <a:lnTo>
                    <a:pt x="869999" y="360000"/>
                  </a:lnTo>
                  <a:cubicBezTo>
                    <a:pt x="886568" y="360000"/>
                    <a:pt x="900000" y="373432"/>
                    <a:pt x="900000" y="390001"/>
                  </a:cubicBezTo>
                  <a:close/>
                </a:path>
              </a:pathLst>
            </a:cu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GB"/>
            </a:p>
          </p:txBody>
        </p:sp>
      </p:grpSp>
      <p:pic>
        <p:nvPicPr>
          <p:cNvPr id="263" name="0"/>
          <p:cNvPicPr>
            <a:picLocks noChangeAspect="1"/>
          </p:cNvPicPr>
          <p:nvPr/>
        </p:nvPicPr>
        <p:blipFill>
          <a:blip r:embed="rId3" cstate="email">
            <a:duotone>
              <a:prstClr val="black"/>
              <a:srgbClr val="00B050">
                <a:tint val="45000"/>
                <a:satMod val="400000"/>
              </a:srgbClr>
            </a:duotone>
            <a:extLst>
              <a:ext uri="{28A0092B-C50C-407E-A947-70E740481C1C}"/>
            </a:extLst>
          </a:blip>
          <a:stretch>
            <a:fillRect/>
          </a:stretch>
        </p:blipFill>
        <p:spPr>
          <a:xfrm>
            <a:off x="8994823" y="2240848"/>
            <a:ext cx="819803" cy="1440000"/>
          </a:xfrm>
          <a:prstGeom prst="rect">
            <a:avLst/>
          </a:prstGeom>
        </p:spPr>
      </p:pic>
      <p:pic>
        <p:nvPicPr>
          <p:cNvPr id="264" name="1"/>
          <p:cNvPicPr>
            <a:picLocks noChangeAspect="1"/>
          </p:cNvPicPr>
          <p:nvPr/>
        </p:nvPicPr>
        <p:blipFill>
          <a:blip r:embed="rId4" cstate="email">
            <a:duotone>
              <a:prstClr val="black"/>
              <a:srgbClr val="00B050">
                <a:tint val="45000"/>
                <a:satMod val="400000"/>
              </a:srgbClr>
            </a:duotone>
            <a:extLst>
              <a:ext uri="{28A0092B-C50C-407E-A947-70E740481C1C}"/>
            </a:extLst>
          </a:blip>
          <a:stretch>
            <a:fillRect/>
          </a:stretch>
        </p:blipFill>
        <p:spPr>
          <a:xfrm>
            <a:off x="8994823" y="2240848"/>
            <a:ext cx="819803" cy="1440000"/>
          </a:xfrm>
          <a:prstGeom prst="rect">
            <a:avLst/>
          </a:prstGeom>
        </p:spPr>
      </p:pic>
      <p:pic>
        <p:nvPicPr>
          <p:cNvPr id="265" name="2"/>
          <p:cNvPicPr>
            <a:picLocks noChangeAspect="1"/>
          </p:cNvPicPr>
          <p:nvPr/>
        </p:nvPicPr>
        <p:blipFill>
          <a:blip r:embed="rId5" cstate="email">
            <a:duotone>
              <a:prstClr val="black"/>
              <a:srgbClr val="00B050">
                <a:tint val="45000"/>
                <a:satMod val="400000"/>
              </a:srgbClr>
            </a:duotone>
            <a:extLst>
              <a:ext uri="{28A0092B-C50C-407E-A947-70E740481C1C}"/>
            </a:extLst>
          </a:blip>
          <a:stretch>
            <a:fillRect/>
          </a:stretch>
        </p:blipFill>
        <p:spPr>
          <a:xfrm>
            <a:off x="8994823" y="2240848"/>
            <a:ext cx="819803" cy="1440000"/>
          </a:xfrm>
          <a:prstGeom prst="rect">
            <a:avLst/>
          </a:prstGeom>
        </p:spPr>
      </p:pic>
      <p:pic>
        <p:nvPicPr>
          <p:cNvPr id="266" name="3"/>
          <p:cNvPicPr>
            <a:picLocks noChangeAspect="1"/>
          </p:cNvPicPr>
          <p:nvPr/>
        </p:nvPicPr>
        <p:blipFill>
          <a:blip r:embed="rId6" cstate="email">
            <a:duotone>
              <a:prstClr val="black"/>
              <a:srgbClr val="00B050">
                <a:tint val="45000"/>
                <a:satMod val="400000"/>
              </a:srgbClr>
            </a:duotone>
            <a:extLst>
              <a:ext uri="{28A0092B-C50C-407E-A947-70E740481C1C}"/>
            </a:extLst>
          </a:blip>
          <a:stretch>
            <a:fillRect/>
          </a:stretch>
        </p:blipFill>
        <p:spPr>
          <a:xfrm>
            <a:off x="8994823" y="2240848"/>
            <a:ext cx="819803" cy="1440000"/>
          </a:xfrm>
          <a:prstGeom prst="rect">
            <a:avLst/>
          </a:prstGeom>
        </p:spPr>
      </p:pic>
      <p:pic>
        <p:nvPicPr>
          <p:cNvPr id="267" name="4"/>
          <p:cNvPicPr>
            <a:picLocks noChangeAspect="1"/>
          </p:cNvPicPr>
          <p:nvPr/>
        </p:nvPicPr>
        <p:blipFill>
          <a:blip r:embed="rId7" cstate="email">
            <a:duotone>
              <a:prstClr val="black"/>
              <a:srgbClr val="00B050">
                <a:tint val="45000"/>
                <a:satMod val="400000"/>
              </a:srgbClr>
            </a:duotone>
            <a:extLst>
              <a:ext uri="{28A0092B-C50C-407E-A947-70E740481C1C}"/>
            </a:extLst>
          </a:blip>
          <a:stretch>
            <a:fillRect/>
          </a:stretch>
        </p:blipFill>
        <p:spPr>
          <a:xfrm>
            <a:off x="8991775" y="2240848"/>
            <a:ext cx="826931" cy="1440000"/>
          </a:xfrm>
          <a:prstGeom prst="rect">
            <a:avLst/>
          </a:prstGeom>
        </p:spPr>
      </p:pic>
      <p:pic>
        <p:nvPicPr>
          <p:cNvPr id="268" name="5"/>
          <p:cNvPicPr>
            <a:picLocks noChangeAspect="1"/>
          </p:cNvPicPr>
          <p:nvPr/>
        </p:nvPicPr>
        <p:blipFill>
          <a:blip r:embed="rId8" cstate="email">
            <a:duotone>
              <a:prstClr val="black"/>
              <a:srgbClr val="00B050">
                <a:tint val="45000"/>
                <a:satMod val="400000"/>
              </a:srgbClr>
            </a:duotone>
            <a:extLst>
              <a:ext uri="{28A0092B-C50C-407E-A947-70E740481C1C}"/>
            </a:extLst>
          </a:blip>
          <a:stretch>
            <a:fillRect/>
          </a:stretch>
        </p:blipFill>
        <p:spPr>
          <a:xfrm>
            <a:off x="8994822" y="2240848"/>
            <a:ext cx="823881" cy="1440000"/>
          </a:xfrm>
          <a:prstGeom prst="rect">
            <a:avLst/>
          </a:prstGeom>
        </p:spPr>
      </p:pic>
      <p:pic>
        <p:nvPicPr>
          <p:cNvPr id="269" name="6"/>
          <p:cNvPicPr>
            <a:picLocks noChangeAspect="1"/>
          </p:cNvPicPr>
          <p:nvPr/>
        </p:nvPicPr>
        <p:blipFill>
          <a:blip r:embed="rId9" cstate="email">
            <a:duotone>
              <a:prstClr val="black"/>
              <a:srgbClr val="00B050">
                <a:tint val="45000"/>
                <a:satMod val="400000"/>
              </a:srgbClr>
            </a:duotone>
            <a:extLst>
              <a:ext uri="{28A0092B-C50C-407E-A947-70E740481C1C}"/>
            </a:extLst>
          </a:blip>
          <a:stretch>
            <a:fillRect/>
          </a:stretch>
        </p:blipFill>
        <p:spPr>
          <a:xfrm>
            <a:off x="8994822" y="2240848"/>
            <a:ext cx="823881" cy="1440000"/>
          </a:xfrm>
          <a:prstGeom prst="rect">
            <a:avLst/>
          </a:prstGeom>
        </p:spPr>
      </p:pic>
      <p:pic>
        <p:nvPicPr>
          <p:cNvPr id="270" name="7"/>
          <p:cNvPicPr>
            <a:picLocks noChangeAspect="1"/>
          </p:cNvPicPr>
          <p:nvPr/>
        </p:nvPicPr>
        <p:blipFill>
          <a:blip r:embed="rId10" cstate="email">
            <a:duotone>
              <a:prstClr val="black"/>
              <a:srgbClr val="00B050">
                <a:tint val="45000"/>
                <a:satMod val="400000"/>
              </a:srgbClr>
            </a:duotone>
            <a:extLst>
              <a:ext uri="{28A0092B-C50C-407E-A947-70E740481C1C}"/>
            </a:extLst>
          </a:blip>
          <a:stretch>
            <a:fillRect/>
          </a:stretch>
        </p:blipFill>
        <p:spPr>
          <a:xfrm>
            <a:off x="8994822" y="2240848"/>
            <a:ext cx="823881" cy="1440000"/>
          </a:xfrm>
          <a:prstGeom prst="rect">
            <a:avLst/>
          </a:prstGeom>
        </p:spPr>
      </p:pic>
      <p:pic>
        <p:nvPicPr>
          <p:cNvPr id="271" name="8"/>
          <p:cNvPicPr>
            <a:picLocks noChangeAspect="1"/>
          </p:cNvPicPr>
          <p:nvPr/>
        </p:nvPicPr>
        <p:blipFill>
          <a:blip r:embed="rId11" cstate="email">
            <a:duotone>
              <a:prstClr val="black"/>
              <a:srgbClr val="00B050">
                <a:tint val="45000"/>
                <a:satMod val="400000"/>
              </a:srgbClr>
            </a:duotone>
            <a:extLst>
              <a:ext uri="{28A0092B-C50C-407E-A947-70E740481C1C}"/>
            </a:extLst>
          </a:blip>
          <a:stretch>
            <a:fillRect/>
          </a:stretch>
        </p:blipFill>
        <p:spPr>
          <a:xfrm>
            <a:off x="8994822" y="2240848"/>
            <a:ext cx="823881" cy="1440000"/>
          </a:xfrm>
          <a:prstGeom prst="rect">
            <a:avLst/>
          </a:prstGeom>
        </p:spPr>
      </p:pic>
      <p:pic>
        <p:nvPicPr>
          <p:cNvPr id="272" name="9"/>
          <p:cNvPicPr>
            <a:picLocks noChangeAspect="1"/>
          </p:cNvPicPr>
          <p:nvPr/>
        </p:nvPicPr>
        <p:blipFill>
          <a:blip r:embed="rId12" cstate="email">
            <a:duotone>
              <a:prstClr val="black"/>
              <a:srgbClr val="00B050">
                <a:tint val="45000"/>
                <a:satMod val="400000"/>
              </a:srgbClr>
            </a:duotone>
            <a:extLst>
              <a:ext uri="{28A0092B-C50C-407E-A947-70E740481C1C}"/>
            </a:extLst>
          </a:blip>
          <a:stretch>
            <a:fillRect/>
          </a:stretch>
        </p:blipFill>
        <p:spPr>
          <a:xfrm>
            <a:off x="8991773" y="2240848"/>
            <a:ext cx="831044" cy="1440000"/>
          </a:xfrm>
          <a:prstGeom prst="rect">
            <a:avLst/>
          </a:prstGeom>
        </p:spPr>
      </p:pic>
      <p:pic>
        <p:nvPicPr>
          <p:cNvPr id="284" name="00"/>
          <p:cNvPicPr>
            <a:picLocks noChangeAspect="1"/>
          </p:cNvPicPr>
          <p:nvPr/>
        </p:nvPicPr>
        <p:blipFill>
          <a:blip r:embed="rId3" cstate="email">
            <a:duotone>
              <a:prstClr val="black"/>
              <a:srgbClr val="00B050">
                <a:tint val="45000"/>
                <a:satMod val="400000"/>
              </a:srgbClr>
            </a:duotone>
            <a:extLst>
              <a:ext uri="{28A0092B-C50C-407E-A947-70E740481C1C}"/>
            </a:extLst>
          </a:blip>
          <a:stretch>
            <a:fillRect/>
          </a:stretch>
        </p:blipFill>
        <p:spPr>
          <a:xfrm>
            <a:off x="8203167" y="2240848"/>
            <a:ext cx="819803" cy="1440000"/>
          </a:xfrm>
          <a:prstGeom prst="rect">
            <a:avLst/>
          </a:prstGeom>
        </p:spPr>
      </p:pic>
      <p:pic>
        <p:nvPicPr>
          <p:cNvPr id="285" name="10"/>
          <p:cNvPicPr>
            <a:picLocks noChangeAspect="1"/>
          </p:cNvPicPr>
          <p:nvPr/>
        </p:nvPicPr>
        <p:blipFill>
          <a:blip r:embed="rId4" cstate="email">
            <a:duotone>
              <a:prstClr val="black"/>
              <a:srgbClr val="00B050">
                <a:tint val="45000"/>
                <a:satMod val="400000"/>
              </a:srgbClr>
            </a:duotone>
            <a:extLst>
              <a:ext uri="{28A0092B-C50C-407E-A947-70E740481C1C}"/>
            </a:extLst>
          </a:blip>
          <a:stretch>
            <a:fillRect/>
          </a:stretch>
        </p:blipFill>
        <p:spPr>
          <a:xfrm>
            <a:off x="8203167" y="2240848"/>
            <a:ext cx="819803" cy="1440000"/>
          </a:xfrm>
          <a:prstGeom prst="rect">
            <a:avLst/>
          </a:prstGeom>
        </p:spPr>
      </p:pic>
      <p:pic>
        <p:nvPicPr>
          <p:cNvPr id="286" name="20"/>
          <p:cNvPicPr>
            <a:picLocks noChangeAspect="1"/>
          </p:cNvPicPr>
          <p:nvPr/>
        </p:nvPicPr>
        <p:blipFill>
          <a:blip r:embed="rId5" cstate="email">
            <a:duotone>
              <a:prstClr val="black"/>
              <a:srgbClr val="00B050">
                <a:tint val="45000"/>
                <a:satMod val="400000"/>
              </a:srgbClr>
            </a:duotone>
            <a:extLst>
              <a:ext uri="{28A0092B-C50C-407E-A947-70E740481C1C}"/>
            </a:extLst>
          </a:blip>
          <a:stretch>
            <a:fillRect/>
          </a:stretch>
        </p:blipFill>
        <p:spPr>
          <a:xfrm>
            <a:off x="8203167" y="2240848"/>
            <a:ext cx="819803" cy="1440000"/>
          </a:xfrm>
          <a:prstGeom prst="rect">
            <a:avLst/>
          </a:prstGeom>
        </p:spPr>
      </p:pic>
      <p:pic>
        <p:nvPicPr>
          <p:cNvPr id="287" name="30"/>
          <p:cNvPicPr>
            <a:picLocks noChangeAspect="1"/>
          </p:cNvPicPr>
          <p:nvPr/>
        </p:nvPicPr>
        <p:blipFill>
          <a:blip r:embed="rId6" cstate="email">
            <a:duotone>
              <a:prstClr val="black"/>
              <a:srgbClr val="00B050">
                <a:tint val="45000"/>
                <a:satMod val="400000"/>
              </a:srgbClr>
            </a:duotone>
            <a:extLst>
              <a:ext uri="{28A0092B-C50C-407E-A947-70E740481C1C}"/>
            </a:extLst>
          </a:blip>
          <a:stretch>
            <a:fillRect/>
          </a:stretch>
        </p:blipFill>
        <p:spPr>
          <a:xfrm>
            <a:off x="8203167" y="2240848"/>
            <a:ext cx="819803" cy="1440000"/>
          </a:xfrm>
          <a:prstGeom prst="rect">
            <a:avLst/>
          </a:prstGeom>
        </p:spPr>
      </p:pic>
      <p:pic>
        <p:nvPicPr>
          <p:cNvPr id="288" name="40"/>
          <p:cNvPicPr>
            <a:picLocks noChangeAspect="1"/>
          </p:cNvPicPr>
          <p:nvPr/>
        </p:nvPicPr>
        <p:blipFill>
          <a:blip r:embed="rId7" cstate="email">
            <a:duotone>
              <a:prstClr val="black"/>
              <a:srgbClr val="00B050">
                <a:tint val="45000"/>
                <a:satMod val="400000"/>
              </a:srgbClr>
            </a:duotone>
            <a:extLst>
              <a:ext uri="{28A0092B-C50C-407E-A947-70E740481C1C}"/>
            </a:extLst>
          </a:blip>
          <a:stretch>
            <a:fillRect/>
          </a:stretch>
        </p:blipFill>
        <p:spPr>
          <a:xfrm>
            <a:off x="8200119" y="2240848"/>
            <a:ext cx="826931" cy="1440000"/>
          </a:xfrm>
          <a:prstGeom prst="rect">
            <a:avLst/>
          </a:prstGeom>
        </p:spPr>
      </p:pic>
      <p:pic>
        <p:nvPicPr>
          <p:cNvPr id="289" name="50"/>
          <p:cNvPicPr>
            <a:picLocks noChangeAspect="1"/>
          </p:cNvPicPr>
          <p:nvPr/>
        </p:nvPicPr>
        <p:blipFill>
          <a:blip r:embed="rId8" cstate="email">
            <a:duotone>
              <a:prstClr val="black"/>
              <a:srgbClr val="00B050">
                <a:tint val="45000"/>
                <a:satMod val="400000"/>
              </a:srgbClr>
            </a:duotone>
            <a:extLst>
              <a:ext uri="{28A0092B-C50C-407E-A947-70E740481C1C}"/>
            </a:extLst>
          </a:blip>
          <a:stretch>
            <a:fillRect/>
          </a:stretch>
        </p:blipFill>
        <p:spPr>
          <a:xfrm>
            <a:off x="8203166" y="2240848"/>
            <a:ext cx="823881" cy="1440000"/>
          </a:xfrm>
          <a:prstGeom prst="rect">
            <a:avLst/>
          </a:prstGeom>
        </p:spPr>
      </p:pic>
      <p:pic>
        <p:nvPicPr>
          <p:cNvPr id="290" name="60"/>
          <p:cNvPicPr>
            <a:picLocks noChangeAspect="1"/>
          </p:cNvPicPr>
          <p:nvPr/>
        </p:nvPicPr>
        <p:blipFill>
          <a:blip r:embed="rId9" cstate="email">
            <a:duotone>
              <a:prstClr val="black"/>
              <a:srgbClr val="00B050">
                <a:tint val="45000"/>
                <a:satMod val="400000"/>
              </a:srgbClr>
            </a:duotone>
            <a:extLst>
              <a:ext uri="{28A0092B-C50C-407E-A947-70E740481C1C}"/>
            </a:extLst>
          </a:blip>
          <a:stretch>
            <a:fillRect/>
          </a:stretch>
        </p:blipFill>
        <p:spPr>
          <a:xfrm>
            <a:off x="8203166" y="2240848"/>
            <a:ext cx="823881" cy="1440000"/>
          </a:xfrm>
          <a:prstGeom prst="rect">
            <a:avLst/>
          </a:prstGeom>
        </p:spPr>
      </p:pic>
      <p:pic>
        <p:nvPicPr>
          <p:cNvPr id="291" name="70"/>
          <p:cNvPicPr>
            <a:picLocks noChangeAspect="1"/>
          </p:cNvPicPr>
          <p:nvPr/>
        </p:nvPicPr>
        <p:blipFill>
          <a:blip r:embed="rId10" cstate="email">
            <a:duotone>
              <a:prstClr val="black"/>
              <a:srgbClr val="00B050">
                <a:tint val="45000"/>
                <a:satMod val="400000"/>
              </a:srgbClr>
            </a:duotone>
            <a:extLst>
              <a:ext uri="{28A0092B-C50C-407E-A947-70E740481C1C}"/>
            </a:extLst>
          </a:blip>
          <a:stretch>
            <a:fillRect/>
          </a:stretch>
        </p:blipFill>
        <p:spPr>
          <a:xfrm>
            <a:off x="8203166" y="2240848"/>
            <a:ext cx="823881" cy="1440000"/>
          </a:xfrm>
          <a:prstGeom prst="rect">
            <a:avLst/>
          </a:prstGeom>
        </p:spPr>
      </p:pic>
      <p:pic>
        <p:nvPicPr>
          <p:cNvPr id="292" name="80"/>
          <p:cNvPicPr>
            <a:picLocks noChangeAspect="1"/>
          </p:cNvPicPr>
          <p:nvPr/>
        </p:nvPicPr>
        <p:blipFill>
          <a:blip r:embed="rId11" cstate="email">
            <a:duotone>
              <a:prstClr val="black"/>
              <a:srgbClr val="00B050">
                <a:tint val="45000"/>
                <a:satMod val="400000"/>
              </a:srgbClr>
            </a:duotone>
            <a:extLst>
              <a:ext uri="{28A0092B-C50C-407E-A947-70E740481C1C}"/>
            </a:extLst>
          </a:blip>
          <a:stretch>
            <a:fillRect/>
          </a:stretch>
        </p:blipFill>
        <p:spPr>
          <a:xfrm>
            <a:off x="8203166" y="2240848"/>
            <a:ext cx="823881" cy="1440000"/>
          </a:xfrm>
          <a:prstGeom prst="rect">
            <a:avLst/>
          </a:prstGeom>
        </p:spPr>
      </p:pic>
      <p:pic>
        <p:nvPicPr>
          <p:cNvPr id="293" name="90"/>
          <p:cNvPicPr>
            <a:picLocks noChangeAspect="1"/>
          </p:cNvPicPr>
          <p:nvPr/>
        </p:nvPicPr>
        <p:blipFill>
          <a:blip r:embed="rId12" cstate="email">
            <a:duotone>
              <a:prstClr val="black"/>
              <a:srgbClr val="00B050">
                <a:tint val="45000"/>
                <a:satMod val="400000"/>
              </a:srgbClr>
            </a:duotone>
            <a:extLst>
              <a:ext uri="{28A0092B-C50C-407E-A947-70E740481C1C}"/>
            </a:extLst>
          </a:blip>
          <a:stretch>
            <a:fillRect/>
          </a:stretch>
        </p:blipFill>
        <p:spPr>
          <a:xfrm>
            <a:off x="8200117" y="2240848"/>
            <a:ext cx="831044" cy="1440000"/>
          </a:xfrm>
          <a:prstGeom prst="rect">
            <a:avLst/>
          </a:prstGeom>
        </p:spPr>
      </p:pic>
      <p:pic>
        <p:nvPicPr>
          <p:cNvPr id="294" name="100"/>
          <p:cNvPicPr>
            <a:picLocks noChangeAspect="1"/>
          </p:cNvPicPr>
          <p:nvPr/>
        </p:nvPicPr>
        <p:blipFill>
          <a:blip r:embed="rId4" cstate="email">
            <a:duotone>
              <a:prstClr val="black"/>
              <a:srgbClr val="00B050">
                <a:tint val="45000"/>
                <a:satMod val="400000"/>
              </a:srgbClr>
            </a:duotone>
            <a:extLst>
              <a:ext uri="{28A0092B-C50C-407E-A947-70E740481C1C}"/>
            </a:extLst>
          </a:blip>
          <a:stretch>
            <a:fillRect/>
          </a:stretch>
        </p:blipFill>
        <p:spPr>
          <a:xfrm>
            <a:off x="7339130" y="2240848"/>
            <a:ext cx="819803" cy="1440000"/>
          </a:xfrm>
          <a:prstGeom prst="rect">
            <a:avLst/>
          </a:prstGeom>
        </p:spPr>
      </p:pic>
      <p:sp>
        <p:nvSpPr>
          <p:cNvPr id="2" name="正方形/長方形 1"/>
          <p:cNvSpPr/>
          <p:nvPr/>
        </p:nvSpPr>
        <p:spPr>
          <a:xfrm>
            <a:off x="6864350" y="2060575"/>
            <a:ext cx="3240088" cy="1800225"/>
          </a:xfrm>
          <a:prstGeom prst="rect">
            <a:avLst/>
          </a:prstGeom>
          <a:noFill/>
          <a:ln w="63500">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4" name="Red Plus Button"/>
          <p:cNvGrpSpPr/>
          <p:nvPr/>
        </p:nvGrpSpPr>
        <p:grpSpPr>
          <a:xfrm>
            <a:off x="3023659" y="4725144"/>
            <a:ext cx="1056117" cy="720080"/>
            <a:chOff x="9861855" y="694581"/>
            <a:chExt cx="1440000" cy="1440000"/>
          </a:xfrm>
          <a:scene3d>
            <a:camera prst="orthographicFront">
              <a:rot lat="2400000" lon="0" rev="0"/>
            </a:camera>
            <a:lightRig rig="threePt" dir="t"/>
          </a:scene3d>
        </p:grpSpPr>
        <p:sp>
          <p:nvSpPr>
            <p:cNvPr id="78" name="円/楕円 77"/>
            <p:cNvSpPr/>
            <p:nvPr/>
          </p:nvSpPr>
          <p:spPr>
            <a:xfrm>
              <a:off x="9861855" y="694581"/>
              <a:ext cx="1440000" cy="1440000"/>
            </a:xfrm>
            <a:prstGeom prst="ellipse">
              <a:avLst/>
            </a:prstGeom>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ru-RU" dirty="0"/>
                <a:t>гол</a:t>
              </a:r>
              <a:endParaRPr lang="en-GB" dirty="0"/>
            </a:p>
          </p:txBody>
        </p:sp>
        <p:sp>
          <p:nvSpPr>
            <p:cNvPr id="79" name="フリーフォーム 78"/>
            <p:cNvSpPr/>
            <p:nvPr/>
          </p:nvSpPr>
          <p:spPr>
            <a:xfrm rot="16200000">
              <a:off x="10129355" y="964581"/>
              <a:ext cx="900000" cy="900000"/>
            </a:xfrm>
            <a:custGeom>
              <a:avLst/>
              <a:gdLst>
                <a:gd name="connsiteX0" fmla="*/ 900000 w 900000"/>
                <a:gd name="connsiteY0" fmla="*/ 390001 h 900000"/>
                <a:gd name="connsiteX1" fmla="*/ 900000 w 900000"/>
                <a:gd name="connsiteY1" fmla="*/ 509999 h 900000"/>
                <a:gd name="connsiteX2" fmla="*/ 869999 w 900000"/>
                <a:gd name="connsiteY2" fmla="*/ 540000 h 900000"/>
                <a:gd name="connsiteX3" fmla="*/ 539684 w 900000"/>
                <a:gd name="connsiteY3" fmla="*/ 540000 h 900000"/>
                <a:gd name="connsiteX4" fmla="*/ 539684 w 900000"/>
                <a:gd name="connsiteY4" fmla="*/ 869999 h 900000"/>
                <a:gd name="connsiteX5" fmla="*/ 509683 w 900000"/>
                <a:gd name="connsiteY5" fmla="*/ 900000 h 900000"/>
                <a:gd name="connsiteX6" fmla="*/ 389685 w 900000"/>
                <a:gd name="connsiteY6" fmla="*/ 900000 h 900000"/>
                <a:gd name="connsiteX7" fmla="*/ 359684 w 900000"/>
                <a:gd name="connsiteY7" fmla="*/ 869999 h 900000"/>
                <a:gd name="connsiteX8" fmla="*/ 359684 w 900000"/>
                <a:gd name="connsiteY8" fmla="*/ 540000 h 900000"/>
                <a:gd name="connsiteX9" fmla="*/ 30001 w 900000"/>
                <a:gd name="connsiteY9" fmla="*/ 540000 h 900000"/>
                <a:gd name="connsiteX10" fmla="*/ 0 w 900000"/>
                <a:gd name="connsiteY10" fmla="*/ 509999 h 900000"/>
                <a:gd name="connsiteX11" fmla="*/ 0 w 900000"/>
                <a:gd name="connsiteY11" fmla="*/ 390001 h 900000"/>
                <a:gd name="connsiteX12" fmla="*/ 30001 w 900000"/>
                <a:gd name="connsiteY12" fmla="*/ 360000 h 900000"/>
                <a:gd name="connsiteX13" fmla="*/ 359684 w 900000"/>
                <a:gd name="connsiteY13" fmla="*/ 360000 h 900000"/>
                <a:gd name="connsiteX14" fmla="*/ 359684 w 900000"/>
                <a:gd name="connsiteY14" fmla="*/ 30001 h 900000"/>
                <a:gd name="connsiteX15" fmla="*/ 389685 w 900000"/>
                <a:gd name="connsiteY15" fmla="*/ 0 h 900000"/>
                <a:gd name="connsiteX16" fmla="*/ 509683 w 900000"/>
                <a:gd name="connsiteY16" fmla="*/ 0 h 900000"/>
                <a:gd name="connsiteX17" fmla="*/ 539684 w 900000"/>
                <a:gd name="connsiteY17" fmla="*/ 30001 h 900000"/>
                <a:gd name="connsiteX18" fmla="*/ 539684 w 900000"/>
                <a:gd name="connsiteY18" fmla="*/ 360000 h 900000"/>
                <a:gd name="connsiteX19" fmla="*/ 869999 w 900000"/>
                <a:gd name="connsiteY19" fmla="*/ 360000 h 900000"/>
                <a:gd name="connsiteX20" fmla="*/ 900000 w 900000"/>
                <a:gd name="connsiteY20" fmla="*/ 39000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0000" h="900000">
                  <a:moveTo>
                    <a:pt x="900000" y="390001"/>
                  </a:moveTo>
                  <a:lnTo>
                    <a:pt x="900000" y="509999"/>
                  </a:lnTo>
                  <a:cubicBezTo>
                    <a:pt x="900000" y="526568"/>
                    <a:pt x="886568" y="540000"/>
                    <a:pt x="869999" y="540000"/>
                  </a:cubicBezTo>
                  <a:lnTo>
                    <a:pt x="539684" y="540000"/>
                  </a:lnTo>
                  <a:lnTo>
                    <a:pt x="539684" y="869999"/>
                  </a:lnTo>
                  <a:cubicBezTo>
                    <a:pt x="539684" y="886568"/>
                    <a:pt x="526252" y="900000"/>
                    <a:pt x="509683" y="900000"/>
                  </a:cubicBezTo>
                  <a:lnTo>
                    <a:pt x="389685" y="900000"/>
                  </a:lnTo>
                  <a:cubicBezTo>
                    <a:pt x="373116" y="900000"/>
                    <a:pt x="359684" y="886568"/>
                    <a:pt x="359684" y="869999"/>
                  </a:cubicBezTo>
                  <a:lnTo>
                    <a:pt x="359684" y="540000"/>
                  </a:lnTo>
                  <a:lnTo>
                    <a:pt x="30001" y="540000"/>
                  </a:lnTo>
                  <a:cubicBezTo>
                    <a:pt x="13432" y="540000"/>
                    <a:pt x="0" y="526568"/>
                    <a:pt x="0" y="509999"/>
                  </a:cubicBezTo>
                  <a:lnTo>
                    <a:pt x="0" y="390001"/>
                  </a:lnTo>
                  <a:cubicBezTo>
                    <a:pt x="0" y="373432"/>
                    <a:pt x="13432" y="360000"/>
                    <a:pt x="30001" y="360000"/>
                  </a:cubicBezTo>
                  <a:lnTo>
                    <a:pt x="359684" y="360000"/>
                  </a:lnTo>
                  <a:lnTo>
                    <a:pt x="359684" y="30001"/>
                  </a:lnTo>
                  <a:cubicBezTo>
                    <a:pt x="359684" y="13432"/>
                    <a:pt x="373116" y="0"/>
                    <a:pt x="389685" y="0"/>
                  </a:cubicBezTo>
                  <a:lnTo>
                    <a:pt x="509683" y="0"/>
                  </a:lnTo>
                  <a:cubicBezTo>
                    <a:pt x="526252" y="0"/>
                    <a:pt x="539684" y="13432"/>
                    <a:pt x="539684" y="30001"/>
                  </a:cubicBezTo>
                  <a:lnTo>
                    <a:pt x="539684" y="360000"/>
                  </a:lnTo>
                  <a:lnTo>
                    <a:pt x="869999" y="360000"/>
                  </a:lnTo>
                  <a:cubicBezTo>
                    <a:pt x="886568" y="360000"/>
                    <a:pt x="900000" y="373432"/>
                    <a:pt x="900000" y="390001"/>
                  </a:cubicBezTo>
                  <a:close/>
                </a:path>
              </a:pathLst>
            </a:custGeom>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n-GB"/>
            </a:p>
          </p:txBody>
        </p:sp>
      </p:grpSp>
      <p:pic>
        <p:nvPicPr>
          <p:cNvPr id="80" name="0"/>
          <p:cNvPicPr>
            <a:picLocks noChangeAspect="1"/>
          </p:cNvPicPr>
          <p:nvPr/>
        </p:nvPicPr>
        <p:blipFill>
          <a:blip r:embed="rId3" cstate="email">
            <a:duotone>
              <a:prstClr val="black"/>
              <a:srgbClr val="FF0000">
                <a:tint val="45000"/>
                <a:satMod val="400000"/>
              </a:srgbClr>
            </a:duotone>
            <a:extLst>
              <a:ext uri="{28A0092B-C50C-407E-A947-70E740481C1C}"/>
            </a:extLst>
          </a:blip>
          <a:stretch>
            <a:fillRect/>
          </a:stretch>
        </p:blipFill>
        <p:spPr>
          <a:xfrm>
            <a:off x="4029551" y="2243603"/>
            <a:ext cx="819803" cy="1440000"/>
          </a:xfrm>
          <a:prstGeom prst="rect">
            <a:avLst/>
          </a:prstGeom>
        </p:spPr>
      </p:pic>
      <p:pic>
        <p:nvPicPr>
          <p:cNvPr id="81" name="1"/>
          <p:cNvPicPr>
            <a:picLocks noChangeAspect="1"/>
          </p:cNvPicPr>
          <p:nvPr/>
        </p:nvPicPr>
        <p:blipFill>
          <a:blip r:embed="rId4" cstate="email">
            <a:duotone>
              <a:prstClr val="black"/>
              <a:srgbClr val="FF0000">
                <a:tint val="45000"/>
                <a:satMod val="400000"/>
              </a:srgbClr>
            </a:duotone>
            <a:extLst>
              <a:ext uri="{28A0092B-C50C-407E-A947-70E740481C1C}"/>
            </a:extLst>
          </a:blip>
          <a:stretch>
            <a:fillRect/>
          </a:stretch>
        </p:blipFill>
        <p:spPr>
          <a:xfrm>
            <a:off x="4029551" y="2243603"/>
            <a:ext cx="819803" cy="1440000"/>
          </a:xfrm>
          <a:prstGeom prst="rect">
            <a:avLst/>
          </a:prstGeom>
        </p:spPr>
      </p:pic>
      <p:pic>
        <p:nvPicPr>
          <p:cNvPr id="82" name="2"/>
          <p:cNvPicPr>
            <a:picLocks noChangeAspect="1"/>
          </p:cNvPicPr>
          <p:nvPr/>
        </p:nvPicPr>
        <p:blipFill>
          <a:blip r:embed="rId5" cstate="email">
            <a:duotone>
              <a:prstClr val="black"/>
              <a:srgbClr val="FF0000">
                <a:tint val="45000"/>
                <a:satMod val="400000"/>
              </a:srgbClr>
            </a:duotone>
            <a:extLst>
              <a:ext uri="{28A0092B-C50C-407E-A947-70E740481C1C}"/>
            </a:extLst>
          </a:blip>
          <a:stretch>
            <a:fillRect/>
          </a:stretch>
        </p:blipFill>
        <p:spPr>
          <a:xfrm>
            <a:off x="4029551" y="2243603"/>
            <a:ext cx="819803" cy="1440000"/>
          </a:xfrm>
          <a:prstGeom prst="rect">
            <a:avLst/>
          </a:prstGeom>
        </p:spPr>
      </p:pic>
      <p:pic>
        <p:nvPicPr>
          <p:cNvPr id="83" name="3"/>
          <p:cNvPicPr>
            <a:picLocks noChangeAspect="1"/>
          </p:cNvPicPr>
          <p:nvPr/>
        </p:nvPicPr>
        <p:blipFill>
          <a:blip r:embed="rId6" cstate="email">
            <a:duotone>
              <a:prstClr val="black"/>
              <a:srgbClr val="FF0000">
                <a:tint val="45000"/>
                <a:satMod val="400000"/>
              </a:srgbClr>
            </a:duotone>
            <a:extLst>
              <a:ext uri="{28A0092B-C50C-407E-A947-70E740481C1C}"/>
            </a:extLst>
          </a:blip>
          <a:stretch>
            <a:fillRect/>
          </a:stretch>
        </p:blipFill>
        <p:spPr>
          <a:xfrm>
            <a:off x="4029551" y="2243603"/>
            <a:ext cx="819803" cy="1440000"/>
          </a:xfrm>
          <a:prstGeom prst="rect">
            <a:avLst/>
          </a:prstGeom>
        </p:spPr>
      </p:pic>
      <p:pic>
        <p:nvPicPr>
          <p:cNvPr id="84" name="4"/>
          <p:cNvPicPr>
            <a:picLocks noChangeAspect="1"/>
          </p:cNvPicPr>
          <p:nvPr/>
        </p:nvPicPr>
        <p:blipFill>
          <a:blip r:embed="rId7" cstate="email">
            <a:duotone>
              <a:prstClr val="black"/>
              <a:srgbClr val="FF0000">
                <a:tint val="45000"/>
                <a:satMod val="400000"/>
              </a:srgbClr>
            </a:duotone>
            <a:extLst>
              <a:ext uri="{28A0092B-C50C-407E-A947-70E740481C1C}"/>
            </a:extLst>
          </a:blip>
          <a:stretch>
            <a:fillRect/>
          </a:stretch>
        </p:blipFill>
        <p:spPr>
          <a:xfrm>
            <a:off x="4026503" y="2243603"/>
            <a:ext cx="826931" cy="1440000"/>
          </a:xfrm>
          <a:prstGeom prst="rect">
            <a:avLst/>
          </a:prstGeom>
        </p:spPr>
      </p:pic>
      <p:pic>
        <p:nvPicPr>
          <p:cNvPr id="85" name="5"/>
          <p:cNvPicPr>
            <a:picLocks noChangeAspect="1"/>
          </p:cNvPicPr>
          <p:nvPr/>
        </p:nvPicPr>
        <p:blipFill>
          <a:blip r:embed="rId8" cstate="email">
            <a:duotone>
              <a:prstClr val="black"/>
              <a:srgbClr val="FF0000">
                <a:tint val="45000"/>
                <a:satMod val="400000"/>
              </a:srgbClr>
            </a:duotone>
            <a:extLst>
              <a:ext uri="{28A0092B-C50C-407E-A947-70E740481C1C}"/>
            </a:extLst>
          </a:blip>
          <a:stretch>
            <a:fillRect/>
          </a:stretch>
        </p:blipFill>
        <p:spPr>
          <a:xfrm>
            <a:off x="4029550" y="2243603"/>
            <a:ext cx="823881" cy="1440000"/>
          </a:xfrm>
          <a:prstGeom prst="rect">
            <a:avLst/>
          </a:prstGeom>
        </p:spPr>
      </p:pic>
      <p:pic>
        <p:nvPicPr>
          <p:cNvPr id="86" name="6"/>
          <p:cNvPicPr>
            <a:picLocks noChangeAspect="1"/>
          </p:cNvPicPr>
          <p:nvPr/>
        </p:nvPicPr>
        <p:blipFill>
          <a:blip r:embed="rId9" cstate="email">
            <a:duotone>
              <a:prstClr val="black"/>
              <a:srgbClr val="FF0000">
                <a:tint val="45000"/>
                <a:satMod val="400000"/>
              </a:srgbClr>
            </a:duotone>
            <a:extLst>
              <a:ext uri="{28A0092B-C50C-407E-A947-70E740481C1C}"/>
            </a:extLst>
          </a:blip>
          <a:stretch>
            <a:fillRect/>
          </a:stretch>
        </p:blipFill>
        <p:spPr>
          <a:xfrm>
            <a:off x="4029550" y="2243603"/>
            <a:ext cx="823881" cy="1440000"/>
          </a:xfrm>
          <a:prstGeom prst="rect">
            <a:avLst/>
          </a:prstGeom>
        </p:spPr>
      </p:pic>
      <p:pic>
        <p:nvPicPr>
          <p:cNvPr id="87" name="7"/>
          <p:cNvPicPr>
            <a:picLocks noChangeAspect="1"/>
          </p:cNvPicPr>
          <p:nvPr/>
        </p:nvPicPr>
        <p:blipFill>
          <a:blip r:embed="rId10" cstate="email">
            <a:duotone>
              <a:prstClr val="black"/>
              <a:srgbClr val="FF0000">
                <a:tint val="45000"/>
                <a:satMod val="400000"/>
              </a:srgbClr>
            </a:duotone>
            <a:extLst>
              <a:ext uri="{28A0092B-C50C-407E-A947-70E740481C1C}"/>
            </a:extLst>
          </a:blip>
          <a:stretch>
            <a:fillRect/>
          </a:stretch>
        </p:blipFill>
        <p:spPr>
          <a:xfrm>
            <a:off x="4029550" y="2243603"/>
            <a:ext cx="823881" cy="1440000"/>
          </a:xfrm>
          <a:prstGeom prst="rect">
            <a:avLst/>
          </a:prstGeom>
        </p:spPr>
      </p:pic>
      <p:pic>
        <p:nvPicPr>
          <p:cNvPr id="88" name="8"/>
          <p:cNvPicPr>
            <a:picLocks noChangeAspect="1"/>
          </p:cNvPicPr>
          <p:nvPr/>
        </p:nvPicPr>
        <p:blipFill>
          <a:blip r:embed="rId11" cstate="email">
            <a:duotone>
              <a:prstClr val="black"/>
              <a:srgbClr val="FF0000">
                <a:tint val="45000"/>
                <a:satMod val="400000"/>
              </a:srgbClr>
            </a:duotone>
            <a:extLst>
              <a:ext uri="{28A0092B-C50C-407E-A947-70E740481C1C}"/>
            </a:extLst>
          </a:blip>
          <a:stretch>
            <a:fillRect/>
          </a:stretch>
        </p:blipFill>
        <p:spPr>
          <a:xfrm>
            <a:off x="4029550" y="2243603"/>
            <a:ext cx="823881" cy="1440000"/>
          </a:xfrm>
          <a:prstGeom prst="rect">
            <a:avLst/>
          </a:prstGeom>
        </p:spPr>
      </p:pic>
      <p:pic>
        <p:nvPicPr>
          <p:cNvPr id="89" name="9"/>
          <p:cNvPicPr>
            <a:picLocks noChangeAspect="1"/>
          </p:cNvPicPr>
          <p:nvPr/>
        </p:nvPicPr>
        <p:blipFill>
          <a:blip r:embed="rId12" cstate="email">
            <a:duotone>
              <a:prstClr val="black"/>
              <a:srgbClr val="FF0000">
                <a:tint val="45000"/>
                <a:satMod val="400000"/>
              </a:srgbClr>
            </a:duotone>
            <a:extLst>
              <a:ext uri="{28A0092B-C50C-407E-A947-70E740481C1C}"/>
            </a:extLst>
          </a:blip>
          <a:stretch>
            <a:fillRect/>
          </a:stretch>
        </p:blipFill>
        <p:spPr>
          <a:xfrm>
            <a:off x="4026501" y="2243603"/>
            <a:ext cx="831044" cy="1440000"/>
          </a:xfrm>
          <a:prstGeom prst="rect">
            <a:avLst/>
          </a:prstGeom>
        </p:spPr>
      </p:pic>
      <p:pic>
        <p:nvPicPr>
          <p:cNvPr id="90" name="00"/>
          <p:cNvPicPr>
            <a:picLocks noChangeAspect="1"/>
          </p:cNvPicPr>
          <p:nvPr/>
        </p:nvPicPr>
        <p:blipFill>
          <a:blip r:embed="rId3" cstate="email">
            <a:duotone>
              <a:prstClr val="black"/>
              <a:srgbClr val="FF0000">
                <a:tint val="45000"/>
                <a:satMod val="400000"/>
              </a:srgbClr>
            </a:duotone>
            <a:extLst>
              <a:ext uri="{28A0092B-C50C-407E-A947-70E740481C1C}"/>
            </a:extLst>
          </a:blip>
          <a:stretch>
            <a:fillRect/>
          </a:stretch>
        </p:blipFill>
        <p:spPr>
          <a:xfrm>
            <a:off x="3237895" y="2243603"/>
            <a:ext cx="819803" cy="1440000"/>
          </a:xfrm>
          <a:prstGeom prst="rect">
            <a:avLst/>
          </a:prstGeom>
        </p:spPr>
      </p:pic>
      <p:pic>
        <p:nvPicPr>
          <p:cNvPr id="91" name="10"/>
          <p:cNvPicPr>
            <a:picLocks noChangeAspect="1"/>
          </p:cNvPicPr>
          <p:nvPr/>
        </p:nvPicPr>
        <p:blipFill>
          <a:blip r:embed="rId4" cstate="email">
            <a:duotone>
              <a:prstClr val="black"/>
              <a:srgbClr val="FF0000">
                <a:tint val="45000"/>
                <a:satMod val="400000"/>
              </a:srgbClr>
            </a:duotone>
            <a:extLst>
              <a:ext uri="{28A0092B-C50C-407E-A947-70E740481C1C}"/>
            </a:extLst>
          </a:blip>
          <a:stretch>
            <a:fillRect/>
          </a:stretch>
        </p:blipFill>
        <p:spPr>
          <a:xfrm>
            <a:off x="3237895" y="2243603"/>
            <a:ext cx="819803" cy="1440000"/>
          </a:xfrm>
          <a:prstGeom prst="rect">
            <a:avLst/>
          </a:prstGeom>
        </p:spPr>
      </p:pic>
      <p:pic>
        <p:nvPicPr>
          <p:cNvPr id="92" name="20"/>
          <p:cNvPicPr>
            <a:picLocks noChangeAspect="1"/>
          </p:cNvPicPr>
          <p:nvPr/>
        </p:nvPicPr>
        <p:blipFill>
          <a:blip r:embed="rId5" cstate="email">
            <a:duotone>
              <a:prstClr val="black"/>
              <a:srgbClr val="FF0000">
                <a:tint val="45000"/>
                <a:satMod val="400000"/>
              </a:srgbClr>
            </a:duotone>
            <a:extLst>
              <a:ext uri="{28A0092B-C50C-407E-A947-70E740481C1C}"/>
            </a:extLst>
          </a:blip>
          <a:stretch>
            <a:fillRect/>
          </a:stretch>
        </p:blipFill>
        <p:spPr>
          <a:xfrm>
            <a:off x="3237895" y="2243603"/>
            <a:ext cx="819803" cy="1440000"/>
          </a:xfrm>
          <a:prstGeom prst="rect">
            <a:avLst/>
          </a:prstGeom>
        </p:spPr>
      </p:pic>
      <p:pic>
        <p:nvPicPr>
          <p:cNvPr id="93" name="30"/>
          <p:cNvPicPr>
            <a:picLocks noChangeAspect="1"/>
          </p:cNvPicPr>
          <p:nvPr/>
        </p:nvPicPr>
        <p:blipFill>
          <a:blip r:embed="rId6" cstate="email">
            <a:duotone>
              <a:prstClr val="black"/>
              <a:srgbClr val="FF0000">
                <a:tint val="45000"/>
                <a:satMod val="400000"/>
              </a:srgbClr>
            </a:duotone>
            <a:extLst>
              <a:ext uri="{28A0092B-C50C-407E-A947-70E740481C1C}"/>
            </a:extLst>
          </a:blip>
          <a:stretch>
            <a:fillRect/>
          </a:stretch>
        </p:blipFill>
        <p:spPr>
          <a:xfrm>
            <a:off x="3237895" y="2243603"/>
            <a:ext cx="819803" cy="1440000"/>
          </a:xfrm>
          <a:prstGeom prst="rect">
            <a:avLst/>
          </a:prstGeom>
        </p:spPr>
      </p:pic>
      <p:pic>
        <p:nvPicPr>
          <p:cNvPr id="94" name="40"/>
          <p:cNvPicPr>
            <a:picLocks noChangeAspect="1"/>
          </p:cNvPicPr>
          <p:nvPr/>
        </p:nvPicPr>
        <p:blipFill>
          <a:blip r:embed="rId7" cstate="email">
            <a:duotone>
              <a:prstClr val="black"/>
              <a:srgbClr val="FF0000">
                <a:tint val="45000"/>
                <a:satMod val="400000"/>
              </a:srgbClr>
            </a:duotone>
            <a:extLst>
              <a:ext uri="{28A0092B-C50C-407E-A947-70E740481C1C}"/>
            </a:extLst>
          </a:blip>
          <a:stretch>
            <a:fillRect/>
          </a:stretch>
        </p:blipFill>
        <p:spPr>
          <a:xfrm>
            <a:off x="3234847" y="2243603"/>
            <a:ext cx="826931" cy="1440000"/>
          </a:xfrm>
          <a:prstGeom prst="rect">
            <a:avLst/>
          </a:prstGeom>
        </p:spPr>
      </p:pic>
      <p:pic>
        <p:nvPicPr>
          <p:cNvPr id="95" name="50"/>
          <p:cNvPicPr>
            <a:picLocks noChangeAspect="1"/>
          </p:cNvPicPr>
          <p:nvPr/>
        </p:nvPicPr>
        <p:blipFill>
          <a:blip r:embed="rId8" cstate="email">
            <a:duotone>
              <a:prstClr val="black"/>
              <a:srgbClr val="FF0000">
                <a:tint val="45000"/>
                <a:satMod val="400000"/>
              </a:srgbClr>
            </a:duotone>
            <a:extLst>
              <a:ext uri="{28A0092B-C50C-407E-A947-70E740481C1C}"/>
            </a:extLst>
          </a:blip>
          <a:stretch>
            <a:fillRect/>
          </a:stretch>
        </p:blipFill>
        <p:spPr>
          <a:xfrm>
            <a:off x="3237894" y="2243603"/>
            <a:ext cx="823881" cy="1440000"/>
          </a:xfrm>
          <a:prstGeom prst="rect">
            <a:avLst/>
          </a:prstGeom>
        </p:spPr>
      </p:pic>
      <p:pic>
        <p:nvPicPr>
          <p:cNvPr id="96" name="60"/>
          <p:cNvPicPr>
            <a:picLocks noChangeAspect="1"/>
          </p:cNvPicPr>
          <p:nvPr/>
        </p:nvPicPr>
        <p:blipFill>
          <a:blip r:embed="rId9" cstate="email">
            <a:duotone>
              <a:prstClr val="black"/>
              <a:srgbClr val="FF0000">
                <a:tint val="45000"/>
                <a:satMod val="400000"/>
              </a:srgbClr>
            </a:duotone>
            <a:extLst>
              <a:ext uri="{28A0092B-C50C-407E-A947-70E740481C1C}"/>
            </a:extLst>
          </a:blip>
          <a:stretch>
            <a:fillRect/>
          </a:stretch>
        </p:blipFill>
        <p:spPr>
          <a:xfrm>
            <a:off x="3237894" y="2243603"/>
            <a:ext cx="823881" cy="1440000"/>
          </a:xfrm>
          <a:prstGeom prst="rect">
            <a:avLst/>
          </a:prstGeom>
        </p:spPr>
      </p:pic>
      <p:pic>
        <p:nvPicPr>
          <p:cNvPr id="97" name="70"/>
          <p:cNvPicPr>
            <a:picLocks noChangeAspect="1"/>
          </p:cNvPicPr>
          <p:nvPr/>
        </p:nvPicPr>
        <p:blipFill>
          <a:blip r:embed="rId10" cstate="email">
            <a:duotone>
              <a:prstClr val="black"/>
              <a:srgbClr val="FF0000">
                <a:tint val="45000"/>
                <a:satMod val="400000"/>
              </a:srgbClr>
            </a:duotone>
            <a:extLst>
              <a:ext uri="{28A0092B-C50C-407E-A947-70E740481C1C}"/>
            </a:extLst>
          </a:blip>
          <a:stretch>
            <a:fillRect/>
          </a:stretch>
        </p:blipFill>
        <p:spPr>
          <a:xfrm>
            <a:off x="3237894" y="2243603"/>
            <a:ext cx="823881" cy="1440000"/>
          </a:xfrm>
          <a:prstGeom prst="rect">
            <a:avLst/>
          </a:prstGeom>
        </p:spPr>
      </p:pic>
      <p:pic>
        <p:nvPicPr>
          <p:cNvPr id="98" name="80"/>
          <p:cNvPicPr>
            <a:picLocks noChangeAspect="1"/>
          </p:cNvPicPr>
          <p:nvPr/>
        </p:nvPicPr>
        <p:blipFill>
          <a:blip r:embed="rId11" cstate="email">
            <a:duotone>
              <a:prstClr val="black"/>
              <a:srgbClr val="FF0000">
                <a:tint val="45000"/>
                <a:satMod val="400000"/>
              </a:srgbClr>
            </a:duotone>
            <a:extLst>
              <a:ext uri="{28A0092B-C50C-407E-A947-70E740481C1C}"/>
            </a:extLst>
          </a:blip>
          <a:stretch>
            <a:fillRect/>
          </a:stretch>
        </p:blipFill>
        <p:spPr>
          <a:xfrm>
            <a:off x="3237894" y="2243603"/>
            <a:ext cx="823881" cy="1440000"/>
          </a:xfrm>
          <a:prstGeom prst="rect">
            <a:avLst/>
          </a:prstGeom>
        </p:spPr>
      </p:pic>
      <p:pic>
        <p:nvPicPr>
          <p:cNvPr id="99" name="90"/>
          <p:cNvPicPr>
            <a:picLocks noChangeAspect="1"/>
          </p:cNvPicPr>
          <p:nvPr/>
        </p:nvPicPr>
        <p:blipFill>
          <a:blip r:embed="rId12" cstate="email">
            <a:duotone>
              <a:prstClr val="black"/>
              <a:srgbClr val="FF0000">
                <a:tint val="45000"/>
                <a:satMod val="400000"/>
              </a:srgbClr>
            </a:duotone>
            <a:extLst>
              <a:ext uri="{28A0092B-C50C-407E-A947-70E740481C1C}"/>
            </a:extLst>
          </a:blip>
          <a:stretch>
            <a:fillRect/>
          </a:stretch>
        </p:blipFill>
        <p:spPr>
          <a:xfrm>
            <a:off x="3234845" y="2243603"/>
            <a:ext cx="831044" cy="1440000"/>
          </a:xfrm>
          <a:prstGeom prst="rect">
            <a:avLst/>
          </a:prstGeom>
        </p:spPr>
      </p:pic>
      <p:pic>
        <p:nvPicPr>
          <p:cNvPr id="100" name="100"/>
          <p:cNvPicPr>
            <a:picLocks noChangeAspect="1"/>
          </p:cNvPicPr>
          <p:nvPr/>
        </p:nvPicPr>
        <p:blipFill>
          <a:blip r:embed="rId4" cstate="email">
            <a:duotone>
              <a:prstClr val="black"/>
              <a:srgbClr val="FF0000">
                <a:tint val="45000"/>
                <a:satMod val="400000"/>
              </a:srgbClr>
            </a:duotone>
            <a:extLst>
              <a:ext uri="{28A0092B-C50C-407E-A947-70E740481C1C}"/>
            </a:extLst>
          </a:blip>
          <a:stretch>
            <a:fillRect/>
          </a:stretch>
        </p:blipFill>
        <p:spPr>
          <a:xfrm>
            <a:off x="2373859" y="2243603"/>
            <a:ext cx="819803" cy="1440000"/>
          </a:xfrm>
          <a:prstGeom prst="rect">
            <a:avLst/>
          </a:prstGeom>
        </p:spPr>
      </p:pic>
      <p:sp>
        <p:nvSpPr>
          <p:cNvPr id="101" name="正方形/長方形 100"/>
          <p:cNvSpPr/>
          <p:nvPr/>
        </p:nvSpPr>
        <p:spPr>
          <a:xfrm>
            <a:off x="1898650" y="2063750"/>
            <a:ext cx="3240088" cy="1800225"/>
          </a:xfrm>
          <a:prstGeom prst="rect">
            <a:avLst/>
          </a:prstGeom>
          <a:noFill/>
          <a:ln w="635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0" name="Прямоугольник 159"/>
          <p:cNvSpPr/>
          <p:nvPr/>
        </p:nvSpPr>
        <p:spPr>
          <a:xfrm>
            <a:off x="1871663" y="4076700"/>
            <a:ext cx="3263900" cy="576263"/>
          </a:xfrm>
          <a:prstGeom prst="rect">
            <a:avLst/>
          </a:prstGeom>
          <a:ln w="635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2800" dirty="0"/>
              <a:t>Игрок «1»</a:t>
            </a:r>
          </a:p>
        </p:txBody>
      </p:sp>
      <p:sp>
        <p:nvSpPr>
          <p:cNvPr id="161" name="Прямоугольник 160"/>
          <p:cNvSpPr/>
          <p:nvPr/>
        </p:nvSpPr>
        <p:spPr>
          <a:xfrm>
            <a:off x="6864350" y="4076700"/>
            <a:ext cx="3263900" cy="576263"/>
          </a:xfrm>
          <a:prstGeom prst="rect">
            <a:avLst/>
          </a:prstGeom>
          <a:ln w="63500">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ru-RU" sz="2800" dirty="0"/>
              <a:t>Игрок «2</a:t>
            </a:r>
          </a:p>
        </p:txBody>
      </p:sp>
      <p:pic>
        <p:nvPicPr>
          <p:cNvPr id="60" name="ball-left 1">
            <a:hlinkClick r:id="rId13" action="ppaction://hlinksldjump"/>
          </p:cNvPr>
          <p:cNvPicPr>
            <a:picLocks noChangeAspect="1"/>
          </p:cNvPicPr>
          <p:nvPr/>
        </p:nvPicPr>
        <p:blipFill>
          <a:blip r:embed="rId14" cstate="print"/>
          <a:srcRect/>
          <a:stretch>
            <a:fillRect/>
          </a:stretch>
        </p:blipFill>
        <p:spPr bwMode="auto">
          <a:xfrm>
            <a:off x="455613" y="5957888"/>
            <a:ext cx="900112" cy="900112"/>
          </a:xfrm>
          <a:prstGeom prst="rect">
            <a:avLst/>
          </a:prstGeom>
          <a:noFill/>
          <a:ln w="9525">
            <a:noFill/>
            <a:miter lim="800000"/>
            <a:headEnd/>
            <a:tailEnd/>
          </a:ln>
        </p:spPr>
      </p:pic>
      <p:sp>
        <p:nvSpPr>
          <p:cNvPr id="72"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Игрок 1</a:t>
            </a:r>
            <a:endParaRPr lang="en-GB" sz="2000" b="1" dirty="0">
              <a:latin typeface="+mj-lt"/>
            </a:endParaRPr>
          </a:p>
        </p:txBody>
      </p:sp>
      <p:pic>
        <p:nvPicPr>
          <p:cNvPr id="74" name="ball-left 1">
            <a:hlinkClick r:id="rId15" action="ppaction://hlinksldjump"/>
          </p:cNvPr>
          <p:cNvPicPr>
            <a:picLocks noChangeAspect="1"/>
          </p:cNvPicPr>
          <p:nvPr/>
        </p:nvPicPr>
        <p:blipFill>
          <a:blip r:embed="rId14" cstate="print"/>
          <a:srcRect/>
          <a:stretch>
            <a:fillRect/>
          </a:stretch>
        </p:blipFill>
        <p:spPr bwMode="auto">
          <a:xfrm>
            <a:off x="1401763" y="5957888"/>
            <a:ext cx="900112" cy="900112"/>
          </a:xfrm>
          <a:prstGeom prst="rect">
            <a:avLst/>
          </a:prstGeom>
          <a:noFill/>
          <a:ln w="9525">
            <a:noFill/>
            <a:miter lim="800000"/>
            <a:headEnd/>
            <a:tailEnd/>
          </a:ln>
        </p:spPr>
      </p:pic>
      <p:pic>
        <p:nvPicPr>
          <p:cNvPr id="75" name="ball-left 1">
            <a:hlinkClick r:id="rId16" action="ppaction://hlinksldjump"/>
          </p:cNvPr>
          <p:cNvPicPr>
            <a:picLocks noChangeAspect="1"/>
          </p:cNvPicPr>
          <p:nvPr/>
        </p:nvPicPr>
        <p:blipFill>
          <a:blip r:embed="rId14" cstate="print"/>
          <a:srcRect/>
          <a:stretch>
            <a:fillRect/>
          </a:stretch>
        </p:blipFill>
        <p:spPr bwMode="auto">
          <a:xfrm>
            <a:off x="2270125" y="5957888"/>
            <a:ext cx="900113" cy="900112"/>
          </a:xfrm>
          <a:prstGeom prst="rect">
            <a:avLst/>
          </a:prstGeom>
          <a:noFill/>
          <a:ln w="9525">
            <a:noFill/>
            <a:miter lim="800000"/>
            <a:headEnd/>
            <a:tailEnd/>
          </a:ln>
        </p:spPr>
      </p:pic>
      <p:pic>
        <p:nvPicPr>
          <p:cNvPr id="76" name="ball-left 1">
            <a:hlinkClick r:id="rId17" action="ppaction://hlinksldjump"/>
          </p:cNvPr>
          <p:cNvPicPr>
            <a:picLocks noChangeAspect="1"/>
          </p:cNvPicPr>
          <p:nvPr/>
        </p:nvPicPr>
        <p:blipFill>
          <a:blip r:embed="rId14" cstate="print"/>
          <a:srcRect/>
          <a:stretch>
            <a:fillRect/>
          </a:stretch>
        </p:blipFill>
        <p:spPr bwMode="auto">
          <a:xfrm>
            <a:off x="3198813" y="5957888"/>
            <a:ext cx="900112" cy="900112"/>
          </a:xfrm>
          <a:prstGeom prst="rect">
            <a:avLst/>
          </a:prstGeom>
          <a:noFill/>
          <a:ln w="9525">
            <a:noFill/>
            <a:miter lim="800000"/>
            <a:headEnd/>
            <a:tailEnd/>
          </a:ln>
        </p:spPr>
      </p:pic>
      <p:pic>
        <p:nvPicPr>
          <p:cNvPr id="77" name="ball-left 1">
            <a:hlinkClick r:id="rId18" action="ppaction://hlinksldjump"/>
          </p:cNvPr>
          <p:cNvPicPr>
            <a:picLocks noChangeAspect="1"/>
          </p:cNvPicPr>
          <p:nvPr/>
        </p:nvPicPr>
        <p:blipFill>
          <a:blip r:embed="rId14" cstate="print"/>
          <a:srcRect/>
          <a:stretch>
            <a:fillRect/>
          </a:stretch>
        </p:blipFill>
        <p:spPr bwMode="auto">
          <a:xfrm>
            <a:off x="4098925" y="5957888"/>
            <a:ext cx="900113" cy="900112"/>
          </a:xfrm>
          <a:prstGeom prst="rect">
            <a:avLst/>
          </a:prstGeom>
          <a:noFill/>
          <a:ln w="9525">
            <a:noFill/>
            <a:miter lim="800000"/>
            <a:headEnd/>
            <a:tailEnd/>
          </a:ln>
        </p:spPr>
      </p:pic>
      <p:pic>
        <p:nvPicPr>
          <p:cNvPr id="102" name="ball-left 1">
            <a:hlinkClick r:id="rId19" action="ppaction://hlinksldjump"/>
          </p:cNvPr>
          <p:cNvPicPr>
            <a:picLocks noChangeAspect="1"/>
          </p:cNvPicPr>
          <p:nvPr/>
        </p:nvPicPr>
        <p:blipFill>
          <a:blip r:embed="rId14" cstate="print"/>
          <a:srcRect/>
          <a:stretch>
            <a:fillRect/>
          </a:stretch>
        </p:blipFill>
        <p:spPr bwMode="auto">
          <a:xfrm>
            <a:off x="4997450" y="5957888"/>
            <a:ext cx="900113" cy="900112"/>
          </a:xfrm>
          <a:prstGeom prst="rect">
            <a:avLst/>
          </a:prstGeom>
          <a:noFill/>
          <a:ln w="9525">
            <a:noFill/>
            <a:miter lim="800000"/>
            <a:headEnd/>
            <a:tailEnd/>
          </a:ln>
        </p:spPr>
      </p:pic>
      <p:pic>
        <p:nvPicPr>
          <p:cNvPr id="103" name="ball-left 1">
            <a:hlinkClick r:id="rId20" action="ppaction://hlinksldjump"/>
          </p:cNvPr>
          <p:cNvPicPr>
            <a:picLocks noChangeAspect="1"/>
          </p:cNvPicPr>
          <p:nvPr/>
        </p:nvPicPr>
        <p:blipFill>
          <a:blip r:embed="rId14" cstate="print"/>
          <a:srcRect/>
          <a:stretch>
            <a:fillRect/>
          </a:stretch>
        </p:blipFill>
        <p:spPr bwMode="auto">
          <a:xfrm>
            <a:off x="6643688" y="5957888"/>
            <a:ext cx="900112" cy="900112"/>
          </a:xfrm>
          <a:prstGeom prst="rect">
            <a:avLst/>
          </a:prstGeom>
          <a:noFill/>
          <a:ln w="9525">
            <a:noFill/>
            <a:miter lim="800000"/>
            <a:headEnd/>
            <a:tailEnd/>
          </a:ln>
        </p:spPr>
      </p:pic>
      <p:pic>
        <p:nvPicPr>
          <p:cNvPr id="104" name="ball-left 1">
            <a:hlinkClick r:id="rId21" action="ppaction://hlinksldjump"/>
          </p:cNvPr>
          <p:cNvPicPr>
            <a:picLocks noChangeAspect="1"/>
          </p:cNvPicPr>
          <p:nvPr/>
        </p:nvPicPr>
        <p:blipFill>
          <a:blip r:embed="rId14" cstate="print"/>
          <a:srcRect/>
          <a:stretch>
            <a:fillRect/>
          </a:stretch>
        </p:blipFill>
        <p:spPr bwMode="auto">
          <a:xfrm>
            <a:off x="7527925" y="5957888"/>
            <a:ext cx="900113" cy="900112"/>
          </a:xfrm>
          <a:prstGeom prst="rect">
            <a:avLst/>
          </a:prstGeom>
          <a:noFill/>
          <a:ln w="9525">
            <a:noFill/>
            <a:miter lim="800000"/>
            <a:headEnd/>
            <a:tailEnd/>
          </a:ln>
        </p:spPr>
      </p:pic>
      <p:pic>
        <p:nvPicPr>
          <p:cNvPr id="105" name="ball-left 1">
            <a:hlinkClick r:id="rId22" action="ppaction://hlinksldjump"/>
          </p:cNvPr>
          <p:cNvPicPr>
            <a:picLocks noChangeAspect="1"/>
          </p:cNvPicPr>
          <p:nvPr/>
        </p:nvPicPr>
        <p:blipFill>
          <a:blip r:embed="rId14" cstate="print"/>
          <a:srcRect/>
          <a:stretch>
            <a:fillRect/>
          </a:stretch>
        </p:blipFill>
        <p:spPr bwMode="auto">
          <a:xfrm>
            <a:off x="8396288" y="5957888"/>
            <a:ext cx="900112" cy="900112"/>
          </a:xfrm>
          <a:prstGeom prst="rect">
            <a:avLst/>
          </a:prstGeom>
          <a:noFill/>
          <a:ln w="9525">
            <a:noFill/>
            <a:miter lim="800000"/>
            <a:headEnd/>
            <a:tailEnd/>
          </a:ln>
        </p:spPr>
      </p:pic>
      <p:pic>
        <p:nvPicPr>
          <p:cNvPr id="106" name="ball-left 1">
            <a:hlinkClick r:id="rId23" action="ppaction://hlinksldjump"/>
          </p:cNvPr>
          <p:cNvPicPr>
            <a:picLocks noChangeAspect="1"/>
          </p:cNvPicPr>
          <p:nvPr/>
        </p:nvPicPr>
        <p:blipFill>
          <a:blip r:embed="rId14" cstate="print"/>
          <a:srcRect/>
          <a:stretch>
            <a:fillRect/>
          </a:stretch>
        </p:blipFill>
        <p:spPr bwMode="auto">
          <a:xfrm>
            <a:off x="9294813" y="5957888"/>
            <a:ext cx="900112" cy="900112"/>
          </a:xfrm>
          <a:prstGeom prst="rect">
            <a:avLst/>
          </a:prstGeom>
          <a:noFill/>
          <a:ln w="9525">
            <a:noFill/>
            <a:miter lim="800000"/>
            <a:headEnd/>
            <a:tailEnd/>
          </a:ln>
        </p:spPr>
      </p:pic>
      <p:pic>
        <p:nvPicPr>
          <p:cNvPr id="107" name="ball-left 1">
            <a:hlinkClick r:id="rId24" action="ppaction://hlinksldjump"/>
          </p:cNvPr>
          <p:cNvPicPr>
            <a:picLocks noChangeAspect="1"/>
          </p:cNvPicPr>
          <p:nvPr/>
        </p:nvPicPr>
        <p:blipFill>
          <a:blip r:embed="rId14" cstate="print"/>
          <a:srcRect/>
          <a:stretch>
            <a:fillRect/>
          </a:stretch>
        </p:blipFill>
        <p:spPr bwMode="auto">
          <a:xfrm>
            <a:off x="10148888" y="5957888"/>
            <a:ext cx="900112" cy="900112"/>
          </a:xfrm>
          <a:prstGeom prst="rect">
            <a:avLst/>
          </a:prstGeom>
          <a:noFill/>
          <a:ln w="9525">
            <a:noFill/>
            <a:miter lim="800000"/>
            <a:headEnd/>
            <a:tailEnd/>
          </a:ln>
        </p:spPr>
      </p:pic>
      <p:pic>
        <p:nvPicPr>
          <p:cNvPr id="108" name="ball-left 1">
            <a:hlinkClick r:id="rId25" action="ppaction://hlinksldjump"/>
          </p:cNvPr>
          <p:cNvPicPr>
            <a:picLocks noChangeAspect="1"/>
          </p:cNvPicPr>
          <p:nvPr/>
        </p:nvPicPr>
        <p:blipFill>
          <a:blip r:embed="rId14" cstate="print"/>
          <a:srcRect/>
          <a:stretch>
            <a:fillRect/>
          </a:stretch>
        </p:blipFill>
        <p:spPr bwMode="auto">
          <a:xfrm>
            <a:off x="11063288" y="5957888"/>
            <a:ext cx="900112" cy="900112"/>
          </a:xfrm>
          <a:prstGeom prst="rect">
            <a:avLst/>
          </a:prstGeom>
          <a:noFill/>
          <a:ln w="9525">
            <a:noFill/>
            <a:miter lim="800000"/>
            <a:headEnd/>
            <a:tailEnd/>
          </a:ln>
        </p:spPr>
      </p:pic>
      <p:sp>
        <p:nvSpPr>
          <p:cNvPr id="123" name="Blue Team Button"/>
          <p:cNvSpPr/>
          <p:nvPr/>
        </p:nvSpPr>
        <p:spPr>
          <a:xfrm>
            <a:off x="10034974" y="176600"/>
            <a:ext cx="1440000" cy="540000"/>
          </a:xfrm>
          <a:prstGeom prst="round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Игрок 2</a:t>
            </a:r>
            <a:endParaRPr lang="en-GB" sz="2000" b="1" dirty="0">
              <a:solidFill>
                <a:schemeClr val="tx1"/>
              </a:solidFill>
              <a:latin typeface="+mj-lt"/>
            </a:endParaRPr>
          </a:p>
        </p:txBody>
      </p:sp>
      <p:sp>
        <p:nvSpPr>
          <p:cNvPr id="110" name="Прямоугольник 109">
            <a:hlinkHover r:id="" action="ppaction://noaction">
              <a:snd r:embed="rId26" name="click.wav"/>
            </a:hlinkHover>
          </p:cNvPr>
          <p:cNvSpPr/>
          <p:nvPr/>
        </p:nvSpPr>
        <p:spPr>
          <a:xfrm>
            <a:off x="5799026" y="4969064"/>
            <a:ext cx="593124" cy="642551"/>
          </a:xfrm>
          <a:prstGeom prst="rect">
            <a:avLst/>
          </a:prstGeom>
          <a:solidFill>
            <a:schemeClr val="accent6">
              <a:lumMod val="40000"/>
              <a:lumOff val="60000"/>
              <a:alpha val="31000"/>
            </a:schemeClr>
          </a:solidFill>
          <a:ln w="63500" cmpd="dbl">
            <a:solidFill>
              <a:srgbClr val="C0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
        <p:nvSpPr>
          <p:cNvPr id="125" name="Скругленная прямоугольная выноска 124"/>
          <p:cNvSpPr/>
          <p:nvPr/>
        </p:nvSpPr>
        <p:spPr>
          <a:xfrm>
            <a:off x="2895600" y="3438525"/>
            <a:ext cx="6705600" cy="1249363"/>
          </a:xfrm>
          <a:prstGeom prst="wedgeRoundRectCallout">
            <a:avLst>
              <a:gd name="adj1" fmla="val -2238"/>
              <a:gd name="adj2" fmla="val 69761"/>
              <a:gd name="adj3" fmla="val 16667"/>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a:effectLst>
                  <a:outerShdw blurRad="38100" dist="38100" dir="2700000" algn="tl">
                    <a:srgbClr val="000000">
                      <a:alpha val="43137"/>
                    </a:srgbClr>
                  </a:outerShdw>
                </a:effectLst>
              </a:rPr>
              <a:t>Выберите </a:t>
            </a:r>
            <a:r>
              <a:rPr lang="ru-RU" smtClean="0">
                <a:effectLst>
                  <a:outerShdw blurRad="38100" dist="38100" dir="2700000" algn="tl">
                    <a:srgbClr val="000000">
                      <a:alpha val="43137"/>
                    </a:srgbClr>
                  </a:outerShdw>
                </a:effectLst>
              </a:rPr>
              <a:t>мяч </a:t>
            </a:r>
            <a:r>
              <a:rPr lang="ru-RU" dirty="0">
                <a:effectLst>
                  <a:outerShdw blurRad="38100" dist="38100" dir="2700000" algn="tl">
                    <a:srgbClr val="000000">
                      <a:alpha val="43137"/>
                    </a:srgbClr>
                  </a:outerShdw>
                </a:effectLst>
              </a:rPr>
              <a:t>для удара (щелкните на него). </a:t>
            </a:r>
          </a:p>
          <a:p>
            <a:pPr algn="ctr" fontAlgn="auto">
              <a:spcBef>
                <a:spcPts val="0"/>
              </a:spcBef>
              <a:spcAft>
                <a:spcPts val="0"/>
              </a:spcAft>
              <a:defRPr/>
            </a:pPr>
            <a:r>
              <a:rPr lang="ru-RU" dirty="0">
                <a:effectLst>
                  <a:outerShdw blurRad="38100" dist="38100" dir="2700000" algn="tl">
                    <a:srgbClr val="000000">
                      <a:alpha val="43137"/>
                    </a:srgbClr>
                  </a:outerShdw>
                </a:effectLst>
              </a:rPr>
              <a:t> После удара (ответа на вопрос) вернитесь и измените свой счет по кнопке с «+»  и передайте  очередь другому игроку.</a:t>
            </a:r>
          </a:p>
        </p:txBody>
      </p:sp>
      <p:sp>
        <p:nvSpPr>
          <p:cNvPr id="111" name="Стрелка вниз 110"/>
          <p:cNvSpPr/>
          <p:nvPr/>
        </p:nvSpPr>
        <p:spPr>
          <a:xfrm>
            <a:off x="1074738" y="5548313"/>
            <a:ext cx="4225925" cy="369887"/>
          </a:xfrm>
          <a:prstGeom prst="downArrow">
            <a:avLst/>
          </a:prstGeom>
          <a:solidFill>
            <a:srgbClr val="FF0000"/>
          </a:solid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t>Выбери мяч</a:t>
            </a:r>
          </a:p>
        </p:txBody>
      </p:sp>
      <p:sp>
        <p:nvSpPr>
          <p:cNvPr id="113" name="Стрелка вниз 112"/>
          <p:cNvSpPr/>
          <p:nvPr/>
        </p:nvSpPr>
        <p:spPr>
          <a:xfrm>
            <a:off x="7196138" y="5527675"/>
            <a:ext cx="4225925" cy="369888"/>
          </a:xfrm>
          <a:prstGeom prst="downArrow">
            <a:avLst/>
          </a:prstGeom>
          <a:solidFill>
            <a:schemeClr val="accent1"/>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t>Выбери мяч</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6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6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6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6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6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6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70"/>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7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7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8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86"/>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87"/>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88"/>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289"/>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90"/>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9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9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93"/>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94"/>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81"/>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82"/>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83"/>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84"/>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85"/>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86"/>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87"/>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9"/>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90"/>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92"/>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93"/>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94"/>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95"/>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96"/>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97"/>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98"/>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99"/>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1" restart="whenNotActive" fill="hold" evtFilter="cancelBubble" nodeType="interactiveSeq">
                <p:stCondLst>
                  <p:cond evt="onClick" delay="0">
                    <p:tgtEl>
                      <p:spTgt spid="3"/>
                    </p:tgtEl>
                  </p:cond>
                </p:stCondLst>
                <p:endSync evt="end" delay="0">
                  <p:rtn val="all"/>
                </p:endSync>
                <p:childTnLst>
                  <p:par>
                    <p:cTn id="82" fill="hold">
                      <p:stCondLst>
                        <p:cond delay="0"/>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264"/>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xit" presetSubtype="0" fill="hold" nodeType="clickEffect">
                                  <p:stCondLst>
                                    <p:cond delay="0"/>
                                  </p:stCondLst>
                                  <p:childTnLst>
                                    <p:set>
                                      <p:cBhvr>
                                        <p:cTn id="89" dur="1" fill="hold">
                                          <p:stCondLst>
                                            <p:cond delay="0"/>
                                          </p:stCondLst>
                                        </p:cTn>
                                        <p:tgtEl>
                                          <p:spTgt spid="264"/>
                                        </p:tgtEl>
                                        <p:attrNameLst>
                                          <p:attrName>style.visibility</p:attrName>
                                        </p:attrNameLst>
                                      </p:cBhvr>
                                      <p:to>
                                        <p:strVal val="hidden"/>
                                      </p:to>
                                    </p:set>
                                  </p:childTnLst>
                                </p:cTn>
                              </p:par>
                              <p:par>
                                <p:cTn id="90" presetID="1" presetClass="entr" presetSubtype="0" fill="hold" nodeType="withEffect">
                                  <p:stCondLst>
                                    <p:cond delay="0"/>
                                  </p:stCondLst>
                                  <p:childTnLst>
                                    <p:set>
                                      <p:cBhvr>
                                        <p:cTn id="91" dur="1" fill="hold">
                                          <p:stCondLst>
                                            <p:cond delay="0"/>
                                          </p:stCondLst>
                                        </p:cTn>
                                        <p:tgtEl>
                                          <p:spTgt spid="26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nodeType="clickEffect">
                                  <p:stCondLst>
                                    <p:cond delay="0"/>
                                  </p:stCondLst>
                                  <p:childTnLst>
                                    <p:set>
                                      <p:cBhvr>
                                        <p:cTn id="95" dur="1" fill="hold">
                                          <p:stCondLst>
                                            <p:cond delay="0"/>
                                          </p:stCondLst>
                                        </p:cTn>
                                        <p:tgtEl>
                                          <p:spTgt spid="265"/>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26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66"/>
                                        </p:tgtEl>
                                        <p:attrNameLst>
                                          <p:attrName>style.visibility</p:attrName>
                                        </p:attrNameLst>
                                      </p:cBhvr>
                                      <p:to>
                                        <p:strVal val="hidden"/>
                                      </p:to>
                                    </p:set>
                                  </p:childTnLst>
                                </p:cTn>
                              </p:par>
                              <p:par>
                                <p:cTn id="102" presetID="1" presetClass="entr" presetSubtype="0" fill="hold" nodeType="withEffect">
                                  <p:stCondLst>
                                    <p:cond delay="0"/>
                                  </p:stCondLst>
                                  <p:childTnLst>
                                    <p:set>
                                      <p:cBhvr>
                                        <p:cTn id="103" dur="1" fill="hold">
                                          <p:stCondLst>
                                            <p:cond delay="0"/>
                                          </p:stCondLst>
                                        </p:cTn>
                                        <p:tgtEl>
                                          <p:spTgt spid="26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267"/>
                                        </p:tgtEl>
                                        <p:attrNameLst>
                                          <p:attrName>style.visibility</p:attrName>
                                        </p:attrNameLst>
                                      </p:cBhvr>
                                      <p:to>
                                        <p:strVal val="hidden"/>
                                      </p:to>
                                    </p:set>
                                  </p:childTnLst>
                                </p:cTn>
                              </p:par>
                              <p:par>
                                <p:cTn id="108" presetID="1" presetClass="entr" presetSubtype="0" fill="hold" nodeType="withEffect">
                                  <p:stCondLst>
                                    <p:cond delay="0"/>
                                  </p:stCondLst>
                                  <p:childTnLst>
                                    <p:set>
                                      <p:cBhvr>
                                        <p:cTn id="109" dur="1" fill="hold">
                                          <p:stCondLst>
                                            <p:cond delay="0"/>
                                          </p:stCondLst>
                                        </p:cTn>
                                        <p:tgtEl>
                                          <p:spTgt spid="268"/>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nodeType="clickEffect">
                                  <p:stCondLst>
                                    <p:cond delay="0"/>
                                  </p:stCondLst>
                                  <p:childTnLst>
                                    <p:set>
                                      <p:cBhvr>
                                        <p:cTn id="113" dur="1" fill="hold">
                                          <p:stCondLst>
                                            <p:cond delay="0"/>
                                          </p:stCondLst>
                                        </p:cTn>
                                        <p:tgtEl>
                                          <p:spTgt spid="268"/>
                                        </p:tgtEl>
                                        <p:attrNameLst>
                                          <p:attrName>style.visibility</p:attrName>
                                        </p:attrNameLst>
                                      </p:cBhvr>
                                      <p:to>
                                        <p:strVal val="hidden"/>
                                      </p:to>
                                    </p:set>
                                  </p:childTnLst>
                                </p:cTn>
                              </p:par>
                              <p:par>
                                <p:cTn id="114" presetID="1" presetClass="entr" presetSubtype="0" fill="hold" nodeType="withEffect">
                                  <p:stCondLst>
                                    <p:cond delay="0"/>
                                  </p:stCondLst>
                                  <p:childTnLst>
                                    <p:set>
                                      <p:cBhvr>
                                        <p:cTn id="115" dur="1" fill="hold">
                                          <p:stCondLst>
                                            <p:cond delay="0"/>
                                          </p:stCondLst>
                                        </p:cTn>
                                        <p:tgtEl>
                                          <p:spTgt spid="269"/>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xit" presetSubtype="0" fill="hold" nodeType="clickEffect">
                                  <p:stCondLst>
                                    <p:cond delay="0"/>
                                  </p:stCondLst>
                                  <p:childTnLst>
                                    <p:set>
                                      <p:cBhvr>
                                        <p:cTn id="119" dur="1" fill="hold">
                                          <p:stCondLst>
                                            <p:cond delay="0"/>
                                          </p:stCondLst>
                                        </p:cTn>
                                        <p:tgtEl>
                                          <p:spTgt spid="269"/>
                                        </p:tgtEl>
                                        <p:attrNameLst>
                                          <p:attrName>style.visibility</p:attrName>
                                        </p:attrNameLst>
                                      </p:cBhvr>
                                      <p:to>
                                        <p:strVal val="hidden"/>
                                      </p:to>
                                    </p:set>
                                  </p:childTnLst>
                                </p:cTn>
                              </p:par>
                              <p:par>
                                <p:cTn id="120" presetID="1" presetClass="entr" presetSubtype="0" fill="hold" nodeType="withEffect">
                                  <p:stCondLst>
                                    <p:cond delay="0"/>
                                  </p:stCondLst>
                                  <p:childTnLst>
                                    <p:set>
                                      <p:cBhvr>
                                        <p:cTn id="121" dur="1" fill="hold">
                                          <p:stCondLst>
                                            <p:cond delay="0"/>
                                          </p:stCondLst>
                                        </p:cTn>
                                        <p:tgtEl>
                                          <p:spTgt spid="27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xit" presetSubtype="0" fill="hold" nodeType="clickEffect">
                                  <p:stCondLst>
                                    <p:cond delay="0"/>
                                  </p:stCondLst>
                                  <p:childTnLst>
                                    <p:set>
                                      <p:cBhvr>
                                        <p:cTn id="125" dur="1" fill="hold">
                                          <p:stCondLst>
                                            <p:cond delay="0"/>
                                          </p:stCondLst>
                                        </p:cTn>
                                        <p:tgtEl>
                                          <p:spTgt spid="270"/>
                                        </p:tgtEl>
                                        <p:attrNameLst>
                                          <p:attrName>style.visibility</p:attrName>
                                        </p:attrNameLst>
                                      </p:cBhvr>
                                      <p:to>
                                        <p:strVal val="hidden"/>
                                      </p:to>
                                    </p:set>
                                  </p:childTnLst>
                                </p:cTn>
                              </p:par>
                              <p:par>
                                <p:cTn id="126" presetID="1" presetClass="entr" presetSubtype="0" fill="hold" nodeType="withEffect">
                                  <p:stCondLst>
                                    <p:cond delay="0"/>
                                  </p:stCondLst>
                                  <p:childTnLst>
                                    <p:set>
                                      <p:cBhvr>
                                        <p:cTn id="127" dur="1" fill="hold">
                                          <p:stCondLst>
                                            <p:cond delay="0"/>
                                          </p:stCondLst>
                                        </p:cTn>
                                        <p:tgtEl>
                                          <p:spTgt spid="271"/>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271"/>
                                        </p:tgtEl>
                                        <p:attrNameLst>
                                          <p:attrName>style.visibility</p:attrName>
                                        </p:attrNameLst>
                                      </p:cBhvr>
                                      <p:to>
                                        <p:strVal val="hidden"/>
                                      </p:to>
                                    </p:set>
                                  </p:childTnLst>
                                </p:cTn>
                              </p:par>
                              <p:par>
                                <p:cTn id="132" presetID="1" presetClass="entr" presetSubtype="0" fill="hold" nodeType="withEffect">
                                  <p:stCondLst>
                                    <p:cond delay="0"/>
                                  </p:stCondLst>
                                  <p:childTnLst>
                                    <p:set>
                                      <p:cBhvr>
                                        <p:cTn id="133" dur="1" fill="hold">
                                          <p:stCondLst>
                                            <p:cond delay="0"/>
                                          </p:stCondLst>
                                        </p:cTn>
                                        <p:tgtEl>
                                          <p:spTgt spid="272"/>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nodeType="clickEffect">
                                  <p:stCondLst>
                                    <p:cond delay="0"/>
                                  </p:stCondLst>
                                  <p:childTnLst>
                                    <p:set>
                                      <p:cBhvr>
                                        <p:cTn id="137" dur="1" fill="hold">
                                          <p:stCondLst>
                                            <p:cond delay="0"/>
                                          </p:stCondLst>
                                        </p:cTn>
                                        <p:tgtEl>
                                          <p:spTgt spid="272"/>
                                        </p:tgtEl>
                                        <p:attrNameLst>
                                          <p:attrName>style.visibility</p:attrName>
                                        </p:attrNameLst>
                                      </p:cBhvr>
                                      <p:to>
                                        <p:strVal val="hidden"/>
                                      </p:to>
                                    </p:set>
                                  </p:childTnLst>
                                </p:cTn>
                              </p:par>
                              <p:par>
                                <p:cTn id="138" presetID="1" presetClass="entr" presetSubtype="0" fill="hold" nodeType="withEffect">
                                  <p:stCondLst>
                                    <p:cond delay="0"/>
                                  </p:stCondLst>
                                  <p:childTnLst>
                                    <p:set>
                                      <p:cBhvr>
                                        <p:cTn id="139" dur="1" fill="hold">
                                          <p:stCondLst>
                                            <p:cond delay="0"/>
                                          </p:stCondLst>
                                        </p:cTn>
                                        <p:tgtEl>
                                          <p:spTgt spid="285"/>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263"/>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xit" presetSubtype="0" fill="hold" nodeType="clickEffect">
                                  <p:stCondLst>
                                    <p:cond delay="0"/>
                                  </p:stCondLst>
                                  <p:childTnLst>
                                    <p:set>
                                      <p:cBhvr>
                                        <p:cTn id="145" dur="1" fill="hold">
                                          <p:stCondLst>
                                            <p:cond delay="0"/>
                                          </p:stCondLst>
                                        </p:cTn>
                                        <p:tgtEl>
                                          <p:spTgt spid="263"/>
                                        </p:tgtEl>
                                        <p:attrNameLst>
                                          <p:attrName>style.visibility</p:attrName>
                                        </p:attrNameLst>
                                      </p:cBhvr>
                                      <p:to>
                                        <p:strVal val="hidden"/>
                                      </p:to>
                                    </p:set>
                                  </p:childTnLst>
                                </p:cTn>
                              </p:par>
                              <p:par>
                                <p:cTn id="146" presetID="1" presetClass="entr" presetSubtype="0" fill="hold" nodeType="withEffect">
                                  <p:stCondLst>
                                    <p:cond delay="0"/>
                                  </p:stCondLst>
                                  <p:childTnLst>
                                    <p:set>
                                      <p:cBhvr>
                                        <p:cTn id="147" dur="1" fill="hold">
                                          <p:stCondLst>
                                            <p:cond delay="0"/>
                                          </p:stCondLst>
                                        </p:cTn>
                                        <p:tgtEl>
                                          <p:spTgt spid="264"/>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264"/>
                                        </p:tgtEl>
                                        <p:attrNameLst>
                                          <p:attrName>style.visibility</p:attrName>
                                        </p:attrNameLst>
                                      </p:cBhvr>
                                      <p:to>
                                        <p:strVal val="hidden"/>
                                      </p:to>
                                    </p:set>
                                  </p:childTnLst>
                                </p:cTn>
                              </p:par>
                              <p:par>
                                <p:cTn id="152" presetID="1" presetClass="entr" presetSubtype="0" fill="hold" nodeType="withEffect">
                                  <p:stCondLst>
                                    <p:cond delay="0"/>
                                  </p:stCondLst>
                                  <p:childTnLst>
                                    <p:set>
                                      <p:cBhvr>
                                        <p:cTn id="153" dur="1" fill="hold">
                                          <p:stCondLst>
                                            <p:cond delay="0"/>
                                          </p:stCondLst>
                                        </p:cTn>
                                        <p:tgtEl>
                                          <p:spTgt spid="265"/>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xit" presetSubtype="0" fill="hold" nodeType="clickEffect">
                                  <p:stCondLst>
                                    <p:cond delay="0"/>
                                  </p:stCondLst>
                                  <p:childTnLst>
                                    <p:set>
                                      <p:cBhvr>
                                        <p:cTn id="157" dur="1" fill="hold">
                                          <p:stCondLst>
                                            <p:cond delay="0"/>
                                          </p:stCondLst>
                                        </p:cTn>
                                        <p:tgtEl>
                                          <p:spTgt spid="265"/>
                                        </p:tgtEl>
                                        <p:attrNameLst>
                                          <p:attrName>style.visibility</p:attrName>
                                        </p:attrNameLst>
                                      </p:cBhvr>
                                      <p:to>
                                        <p:strVal val="hidden"/>
                                      </p:to>
                                    </p:set>
                                  </p:childTnLst>
                                </p:cTn>
                              </p:par>
                              <p:par>
                                <p:cTn id="158" presetID="1" presetClass="entr" presetSubtype="0" fill="hold" nodeType="withEffect">
                                  <p:stCondLst>
                                    <p:cond delay="0"/>
                                  </p:stCondLst>
                                  <p:childTnLst>
                                    <p:set>
                                      <p:cBhvr>
                                        <p:cTn id="159" dur="1" fill="hold">
                                          <p:stCondLst>
                                            <p:cond delay="0"/>
                                          </p:stCondLst>
                                        </p:cTn>
                                        <p:tgtEl>
                                          <p:spTgt spid="266"/>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xit" presetSubtype="0" fill="hold" nodeType="clickEffect">
                                  <p:stCondLst>
                                    <p:cond delay="0"/>
                                  </p:stCondLst>
                                  <p:childTnLst>
                                    <p:set>
                                      <p:cBhvr>
                                        <p:cTn id="163" dur="1" fill="hold">
                                          <p:stCondLst>
                                            <p:cond delay="0"/>
                                          </p:stCondLst>
                                        </p:cTn>
                                        <p:tgtEl>
                                          <p:spTgt spid="266"/>
                                        </p:tgtEl>
                                        <p:attrNameLst>
                                          <p:attrName>style.visibility</p:attrName>
                                        </p:attrNameLst>
                                      </p:cBhvr>
                                      <p:to>
                                        <p:strVal val="hidden"/>
                                      </p:to>
                                    </p:set>
                                  </p:childTnLst>
                                </p:cTn>
                              </p:par>
                              <p:par>
                                <p:cTn id="164" presetID="1" presetClass="entr" presetSubtype="0" fill="hold" nodeType="withEffect">
                                  <p:stCondLst>
                                    <p:cond delay="0"/>
                                  </p:stCondLst>
                                  <p:childTnLst>
                                    <p:set>
                                      <p:cBhvr>
                                        <p:cTn id="165" dur="1" fill="hold">
                                          <p:stCondLst>
                                            <p:cond delay="0"/>
                                          </p:stCondLst>
                                        </p:cTn>
                                        <p:tgtEl>
                                          <p:spTgt spid="267"/>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xit" presetSubtype="0" fill="hold" nodeType="clickEffect">
                                  <p:stCondLst>
                                    <p:cond delay="0"/>
                                  </p:stCondLst>
                                  <p:childTnLst>
                                    <p:set>
                                      <p:cBhvr>
                                        <p:cTn id="169" dur="1" fill="hold">
                                          <p:stCondLst>
                                            <p:cond delay="0"/>
                                          </p:stCondLst>
                                        </p:cTn>
                                        <p:tgtEl>
                                          <p:spTgt spid="267"/>
                                        </p:tgtEl>
                                        <p:attrNameLst>
                                          <p:attrName>style.visibility</p:attrName>
                                        </p:attrNameLst>
                                      </p:cBhvr>
                                      <p:to>
                                        <p:strVal val="hidden"/>
                                      </p:to>
                                    </p:set>
                                  </p:childTnLst>
                                </p:cTn>
                              </p:par>
                              <p:par>
                                <p:cTn id="170" presetID="1" presetClass="entr" presetSubtype="0" fill="hold" nodeType="withEffect">
                                  <p:stCondLst>
                                    <p:cond delay="0"/>
                                  </p:stCondLst>
                                  <p:childTnLst>
                                    <p:set>
                                      <p:cBhvr>
                                        <p:cTn id="171" dur="1" fill="hold">
                                          <p:stCondLst>
                                            <p:cond delay="0"/>
                                          </p:stCondLst>
                                        </p:cTn>
                                        <p:tgtEl>
                                          <p:spTgt spid="268"/>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nodeType="clickEffect">
                                  <p:stCondLst>
                                    <p:cond delay="0"/>
                                  </p:stCondLst>
                                  <p:childTnLst>
                                    <p:set>
                                      <p:cBhvr>
                                        <p:cTn id="175" dur="1" fill="hold">
                                          <p:stCondLst>
                                            <p:cond delay="0"/>
                                          </p:stCondLst>
                                        </p:cTn>
                                        <p:tgtEl>
                                          <p:spTgt spid="268"/>
                                        </p:tgtEl>
                                        <p:attrNameLst>
                                          <p:attrName>style.visibility</p:attrName>
                                        </p:attrNameLst>
                                      </p:cBhvr>
                                      <p:to>
                                        <p:strVal val="hidden"/>
                                      </p:to>
                                    </p:set>
                                  </p:childTnLst>
                                </p:cTn>
                              </p:par>
                              <p:par>
                                <p:cTn id="176" presetID="1" presetClass="entr" presetSubtype="0" fill="hold" nodeType="withEffect">
                                  <p:stCondLst>
                                    <p:cond delay="0"/>
                                  </p:stCondLst>
                                  <p:childTnLst>
                                    <p:set>
                                      <p:cBhvr>
                                        <p:cTn id="177" dur="1" fill="hold">
                                          <p:stCondLst>
                                            <p:cond delay="0"/>
                                          </p:stCondLst>
                                        </p:cTn>
                                        <p:tgtEl>
                                          <p:spTgt spid="269"/>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xit" presetSubtype="0" fill="hold" nodeType="clickEffect">
                                  <p:stCondLst>
                                    <p:cond delay="0"/>
                                  </p:stCondLst>
                                  <p:childTnLst>
                                    <p:set>
                                      <p:cBhvr>
                                        <p:cTn id="181" dur="1" fill="hold">
                                          <p:stCondLst>
                                            <p:cond delay="0"/>
                                          </p:stCondLst>
                                        </p:cTn>
                                        <p:tgtEl>
                                          <p:spTgt spid="269"/>
                                        </p:tgtEl>
                                        <p:attrNameLst>
                                          <p:attrName>style.visibility</p:attrName>
                                        </p:attrNameLst>
                                      </p:cBhvr>
                                      <p:to>
                                        <p:strVal val="hidden"/>
                                      </p:to>
                                    </p:set>
                                  </p:childTnLst>
                                </p:cTn>
                              </p:par>
                              <p:par>
                                <p:cTn id="182" presetID="1" presetClass="entr" presetSubtype="0" fill="hold" nodeType="withEffect">
                                  <p:stCondLst>
                                    <p:cond delay="0"/>
                                  </p:stCondLst>
                                  <p:childTnLst>
                                    <p:set>
                                      <p:cBhvr>
                                        <p:cTn id="183" dur="1" fill="hold">
                                          <p:stCondLst>
                                            <p:cond delay="0"/>
                                          </p:stCondLst>
                                        </p:cTn>
                                        <p:tgtEl>
                                          <p:spTgt spid="270"/>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1" presetClass="exit" presetSubtype="0" fill="hold" nodeType="clickEffect">
                                  <p:stCondLst>
                                    <p:cond delay="0"/>
                                  </p:stCondLst>
                                  <p:childTnLst>
                                    <p:set>
                                      <p:cBhvr>
                                        <p:cTn id="187" dur="1" fill="hold">
                                          <p:stCondLst>
                                            <p:cond delay="0"/>
                                          </p:stCondLst>
                                        </p:cTn>
                                        <p:tgtEl>
                                          <p:spTgt spid="270"/>
                                        </p:tgtEl>
                                        <p:attrNameLst>
                                          <p:attrName>style.visibility</p:attrName>
                                        </p:attrNameLst>
                                      </p:cBhvr>
                                      <p:to>
                                        <p:strVal val="hidden"/>
                                      </p:to>
                                    </p:set>
                                  </p:childTnLst>
                                </p:cTn>
                              </p:par>
                              <p:par>
                                <p:cTn id="188" presetID="1" presetClass="entr" presetSubtype="0" fill="hold" nodeType="withEffect">
                                  <p:stCondLst>
                                    <p:cond delay="0"/>
                                  </p:stCondLst>
                                  <p:childTnLst>
                                    <p:set>
                                      <p:cBhvr>
                                        <p:cTn id="189" dur="1" fill="hold">
                                          <p:stCondLst>
                                            <p:cond delay="0"/>
                                          </p:stCondLst>
                                        </p:cTn>
                                        <p:tgtEl>
                                          <p:spTgt spid="271"/>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xit" presetSubtype="0" fill="hold" nodeType="clickEffect">
                                  <p:stCondLst>
                                    <p:cond delay="0"/>
                                  </p:stCondLst>
                                  <p:childTnLst>
                                    <p:set>
                                      <p:cBhvr>
                                        <p:cTn id="193" dur="1" fill="hold">
                                          <p:stCondLst>
                                            <p:cond delay="0"/>
                                          </p:stCondLst>
                                        </p:cTn>
                                        <p:tgtEl>
                                          <p:spTgt spid="271"/>
                                        </p:tgtEl>
                                        <p:attrNameLst>
                                          <p:attrName>style.visibility</p:attrName>
                                        </p:attrNameLst>
                                      </p:cBhvr>
                                      <p:to>
                                        <p:strVal val="hidden"/>
                                      </p:to>
                                    </p:set>
                                  </p:childTnLst>
                                </p:cTn>
                              </p:par>
                              <p:par>
                                <p:cTn id="194" presetID="1" presetClass="entr" presetSubtype="0" fill="hold" nodeType="withEffect">
                                  <p:stCondLst>
                                    <p:cond delay="0"/>
                                  </p:stCondLst>
                                  <p:childTnLst>
                                    <p:set>
                                      <p:cBhvr>
                                        <p:cTn id="195" dur="1" fill="hold">
                                          <p:stCondLst>
                                            <p:cond delay="0"/>
                                          </p:stCondLst>
                                        </p:cTn>
                                        <p:tgtEl>
                                          <p:spTgt spid="272"/>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xit" presetSubtype="0" fill="hold" nodeType="clickEffect">
                                  <p:stCondLst>
                                    <p:cond delay="0"/>
                                  </p:stCondLst>
                                  <p:childTnLst>
                                    <p:set>
                                      <p:cBhvr>
                                        <p:cTn id="199" dur="1" fill="hold">
                                          <p:stCondLst>
                                            <p:cond delay="0"/>
                                          </p:stCondLst>
                                        </p:cTn>
                                        <p:tgtEl>
                                          <p:spTgt spid="285"/>
                                        </p:tgtEl>
                                        <p:attrNameLst>
                                          <p:attrName>style.visibility</p:attrName>
                                        </p:attrNameLst>
                                      </p:cBhvr>
                                      <p:to>
                                        <p:strVal val="hidden"/>
                                      </p:to>
                                    </p:set>
                                  </p:childTnLst>
                                </p:cTn>
                              </p:par>
                              <p:par>
                                <p:cTn id="200" presetID="1" presetClass="exit" presetSubtype="0" fill="hold" nodeType="withEffect">
                                  <p:stCondLst>
                                    <p:cond delay="0"/>
                                  </p:stCondLst>
                                  <p:childTnLst>
                                    <p:set>
                                      <p:cBhvr>
                                        <p:cTn id="201" dur="1" fill="hold">
                                          <p:stCondLst>
                                            <p:cond delay="0"/>
                                          </p:stCondLst>
                                        </p:cTn>
                                        <p:tgtEl>
                                          <p:spTgt spid="272"/>
                                        </p:tgtEl>
                                        <p:attrNameLst>
                                          <p:attrName>style.visibility</p:attrName>
                                        </p:attrNameLst>
                                      </p:cBhvr>
                                      <p:to>
                                        <p:strVal val="hidden"/>
                                      </p:to>
                                    </p:set>
                                  </p:childTnLst>
                                </p:cTn>
                              </p:par>
                              <p:par>
                                <p:cTn id="202" presetID="1" presetClass="entr" presetSubtype="0" fill="hold" nodeType="withEffect">
                                  <p:stCondLst>
                                    <p:cond delay="0"/>
                                  </p:stCondLst>
                                  <p:childTnLst>
                                    <p:set>
                                      <p:cBhvr>
                                        <p:cTn id="203" dur="1" fill="hold">
                                          <p:stCondLst>
                                            <p:cond delay="0"/>
                                          </p:stCondLst>
                                        </p:cTn>
                                        <p:tgtEl>
                                          <p:spTgt spid="286"/>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263"/>
                                        </p:tgtEl>
                                        <p:attrNameLst>
                                          <p:attrName>style.visibility</p:attrName>
                                        </p:attrNameLst>
                                      </p:cBhvr>
                                      <p:to>
                                        <p:strVal val="visible"/>
                                      </p:to>
                                    </p:set>
                                  </p:childTnLst>
                                </p:cTn>
                              </p:par>
                            </p:childTnLst>
                          </p:cTn>
                        </p:par>
                      </p:childTnLst>
                    </p:cTn>
                  </p:par>
                  <p:par>
                    <p:cTn id="206" fill="hold">
                      <p:stCondLst>
                        <p:cond delay="indefinite"/>
                      </p:stCondLst>
                      <p:childTnLst>
                        <p:par>
                          <p:cTn id="207" fill="hold">
                            <p:stCondLst>
                              <p:cond delay="0"/>
                            </p:stCondLst>
                            <p:childTnLst>
                              <p:par>
                                <p:cTn id="208" presetID="1" presetClass="exit" presetSubtype="0" fill="hold" nodeType="clickEffect">
                                  <p:stCondLst>
                                    <p:cond delay="0"/>
                                  </p:stCondLst>
                                  <p:childTnLst>
                                    <p:set>
                                      <p:cBhvr>
                                        <p:cTn id="209" dur="1" fill="hold">
                                          <p:stCondLst>
                                            <p:cond delay="0"/>
                                          </p:stCondLst>
                                        </p:cTn>
                                        <p:tgtEl>
                                          <p:spTgt spid="263"/>
                                        </p:tgtEl>
                                        <p:attrNameLst>
                                          <p:attrName>style.visibility</p:attrName>
                                        </p:attrNameLst>
                                      </p:cBhvr>
                                      <p:to>
                                        <p:strVal val="hidden"/>
                                      </p:to>
                                    </p:set>
                                  </p:childTnLst>
                                </p:cTn>
                              </p:par>
                              <p:par>
                                <p:cTn id="210" presetID="1" presetClass="entr" presetSubtype="0" fill="hold" nodeType="withEffect">
                                  <p:stCondLst>
                                    <p:cond delay="0"/>
                                  </p:stCondLst>
                                  <p:childTnLst>
                                    <p:set>
                                      <p:cBhvr>
                                        <p:cTn id="211" dur="1" fill="hold">
                                          <p:stCondLst>
                                            <p:cond delay="0"/>
                                          </p:stCondLst>
                                        </p:cTn>
                                        <p:tgtEl>
                                          <p:spTgt spid="264"/>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xit" presetSubtype="0" fill="hold" nodeType="clickEffect">
                                  <p:stCondLst>
                                    <p:cond delay="0"/>
                                  </p:stCondLst>
                                  <p:childTnLst>
                                    <p:set>
                                      <p:cBhvr>
                                        <p:cTn id="215" dur="1" fill="hold">
                                          <p:stCondLst>
                                            <p:cond delay="0"/>
                                          </p:stCondLst>
                                        </p:cTn>
                                        <p:tgtEl>
                                          <p:spTgt spid="264"/>
                                        </p:tgtEl>
                                        <p:attrNameLst>
                                          <p:attrName>style.visibility</p:attrName>
                                        </p:attrNameLst>
                                      </p:cBhvr>
                                      <p:to>
                                        <p:strVal val="hidden"/>
                                      </p:to>
                                    </p:set>
                                  </p:childTnLst>
                                </p:cTn>
                              </p:par>
                              <p:par>
                                <p:cTn id="216" presetID="1" presetClass="entr" presetSubtype="0" fill="hold" nodeType="withEffect">
                                  <p:stCondLst>
                                    <p:cond delay="0"/>
                                  </p:stCondLst>
                                  <p:childTnLst>
                                    <p:set>
                                      <p:cBhvr>
                                        <p:cTn id="217" dur="1" fill="hold">
                                          <p:stCondLst>
                                            <p:cond delay="0"/>
                                          </p:stCondLst>
                                        </p:cTn>
                                        <p:tgtEl>
                                          <p:spTgt spid="265"/>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1" presetClass="exit" presetSubtype="0" fill="hold" nodeType="clickEffect">
                                  <p:stCondLst>
                                    <p:cond delay="0"/>
                                  </p:stCondLst>
                                  <p:childTnLst>
                                    <p:set>
                                      <p:cBhvr>
                                        <p:cTn id="221" dur="1" fill="hold">
                                          <p:stCondLst>
                                            <p:cond delay="0"/>
                                          </p:stCondLst>
                                        </p:cTn>
                                        <p:tgtEl>
                                          <p:spTgt spid="265"/>
                                        </p:tgtEl>
                                        <p:attrNameLst>
                                          <p:attrName>style.visibility</p:attrName>
                                        </p:attrNameLst>
                                      </p:cBhvr>
                                      <p:to>
                                        <p:strVal val="hidden"/>
                                      </p:to>
                                    </p:set>
                                  </p:childTnLst>
                                </p:cTn>
                              </p:par>
                              <p:par>
                                <p:cTn id="222" presetID="1" presetClass="entr" presetSubtype="0" fill="hold" nodeType="withEffect">
                                  <p:stCondLst>
                                    <p:cond delay="0"/>
                                  </p:stCondLst>
                                  <p:childTnLst>
                                    <p:set>
                                      <p:cBhvr>
                                        <p:cTn id="223" dur="1" fill="hold">
                                          <p:stCondLst>
                                            <p:cond delay="0"/>
                                          </p:stCondLst>
                                        </p:cTn>
                                        <p:tgtEl>
                                          <p:spTgt spid="266"/>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xit" presetSubtype="0" fill="hold" nodeType="clickEffect">
                                  <p:stCondLst>
                                    <p:cond delay="0"/>
                                  </p:stCondLst>
                                  <p:childTnLst>
                                    <p:set>
                                      <p:cBhvr>
                                        <p:cTn id="227" dur="1" fill="hold">
                                          <p:stCondLst>
                                            <p:cond delay="0"/>
                                          </p:stCondLst>
                                        </p:cTn>
                                        <p:tgtEl>
                                          <p:spTgt spid="266"/>
                                        </p:tgtEl>
                                        <p:attrNameLst>
                                          <p:attrName>style.visibility</p:attrName>
                                        </p:attrNameLst>
                                      </p:cBhvr>
                                      <p:to>
                                        <p:strVal val="hidden"/>
                                      </p:to>
                                    </p:set>
                                  </p:childTnLst>
                                </p:cTn>
                              </p:par>
                              <p:par>
                                <p:cTn id="228" presetID="1" presetClass="entr" presetSubtype="0" fill="hold" nodeType="withEffect">
                                  <p:stCondLst>
                                    <p:cond delay="0"/>
                                  </p:stCondLst>
                                  <p:childTnLst>
                                    <p:set>
                                      <p:cBhvr>
                                        <p:cTn id="229" dur="1" fill="hold">
                                          <p:stCondLst>
                                            <p:cond delay="0"/>
                                          </p:stCondLst>
                                        </p:cTn>
                                        <p:tgtEl>
                                          <p:spTgt spid="267"/>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xit" presetSubtype="0" fill="hold" nodeType="clickEffect">
                                  <p:stCondLst>
                                    <p:cond delay="0"/>
                                  </p:stCondLst>
                                  <p:childTnLst>
                                    <p:set>
                                      <p:cBhvr>
                                        <p:cTn id="233" dur="1" fill="hold">
                                          <p:stCondLst>
                                            <p:cond delay="0"/>
                                          </p:stCondLst>
                                        </p:cTn>
                                        <p:tgtEl>
                                          <p:spTgt spid="267"/>
                                        </p:tgtEl>
                                        <p:attrNameLst>
                                          <p:attrName>style.visibility</p:attrName>
                                        </p:attrNameLst>
                                      </p:cBhvr>
                                      <p:to>
                                        <p:strVal val="hidden"/>
                                      </p:to>
                                    </p:set>
                                  </p:childTnLst>
                                </p:cTn>
                              </p:par>
                              <p:par>
                                <p:cTn id="234" presetID="1" presetClass="entr" presetSubtype="0" fill="hold" nodeType="withEffect">
                                  <p:stCondLst>
                                    <p:cond delay="0"/>
                                  </p:stCondLst>
                                  <p:childTnLst>
                                    <p:set>
                                      <p:cBhvr>
                                        <p:cTn id="235" dur="1" fill="hold">
                                          <p:stCondLst>
                                            <p:cond delay="0"/>
                                          </p:stCondLst>
                                        </p:cTn>
                                        <p:tgtEl>
                                          <p:spTgt spid="268"/>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 presetClass="exit" presetSubtype="0" fill="hold" nodeType="clickEffect">
                                  <p:stCondLst>
                                    <p:cond delay="0"/>
                                  </p:stCondLst>
                                  <p:childTnLst>
                                    <p:set>
                                      <p:cBhvr>
                                        <p:cTn id="239" dur="1" fill="hold">
                                          <p:stCondLst>
                                            <p:cond delay="0"/>
                                          </p:stCondLst>
                                        </p:cTn>
                                        <p:tgtEl>
                                          <p:spTgt spid="268"/>
                                        </p:tgtEl>
                                        <p:attrNameLst>
                                          <p:attrName>style.visibility</p:attrName>
                                        </p:attrNameLst>
                                      </p:cBhvr>
                                      <p:to>
                                        <p:strVal val="hidden"/>
                                      </p:to>
                                    </p:set>
                                  </p:childTnLst>
                                </p:cTn>
                              </p:par>
                              <p:par>
                                <p:cTn id="240" presetID="1" presetClass="entr" presetSubtype="0" fill="hold" nodeType="withEffect">
                                  <p:stCondLst>
                                    <p:cond delay="0"/>
                                  </p:stCondLst>
                                  <p:childTnLst>
                                    <p:set>
                                      <p:cBhvr>
                                        <p:cTn id="241" dur="1" fill="hold">
                                          <p:stCondLst>
                                            <p:cond delay="0"/>
                                          </p:stCondLst>
                                        </p:cTn>
                                        <p:tgtEl>
                                          <p:spTgt spid="269"/>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xit" presetSubtype="0" fill="hold" nodeType="clickEffect">
                                  <p:stCondLst>
                                    <p:cond delay="0"/>
                                  </p:stCondLst>
                                  <p:childTnLst>
                                    <p:set>
                                      <p:cBhvr>
                                        <p:cTn id="245" dur="1" fill="hold">
                                          <p:stCondLst>
                                            <p:cond delay="0"/>
                                          </p:stCondLst>
                                        </p:cTn>
                                        <p:tgtEl>
                                          <p:spTgt spid="269"/>
                                        </p:tgtEl>
                                        <p:attrNameLst>
                                          <p:attrName>style.visibility</p:attrName>
                                        </p:attrNameLst>
                                      </p:cBhvr>
                                      <p:to>
                                        <p:strVal val="hidden"/>
                                      </p:to>
                                    </p:set>
                                  </p:childTnLst>
                                </p:cTn>
                              </p:par>
                              <p:par>
                                <p:cTn id="246" presetID="1" presetClass="entr" presetSubtype="0" fill="hold" nodeType="withEffect">
                                  <p:stCondLst>
                                    <p:cond delay="0"/>
                                  </p:stCondLst>
                                  <p:childTnLst>
                                    <p:set>
                                      <p:cBhvr>
                                        <p:cTn id="247" dur="1" fill="hold">
                                          <p:stCondLst>
                                            <p:cond delay="0"/>
                                          </p:stCondLst>
                                        </p:cTn>
                                        <p:tgtEl>
                                          <p:spTgt spid="270"/>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xit" presetSubtype="0" fill="hold" nodeType="clickEffect">
                                  <p:stCondLst>
                                    <p:cond delay="0"/>
                                  </p:stCondLst>
                                  <p:childTnLst>
                                    <p:set>
                                      <p:cBhvr>
                                        <p:cTn id="251" dur="1" fill="hold">
                                          <p:stCondLst>
                                            <p:cond delay="0"/>
                                          </p:stCondLst>
                                        </p:cTn>
                                        <p:tgtEl>
                                          <p:spTgt spid="270"/>
                                        </p:tgtEl>
                                        <p:attrNameLst>
                                          <p:attrName>style.visibility</p:attrName>
                                        </p:attrNameLst>
                                      </p:cBhvr>
                                      <p:to>
                                        <p:strVal val="hidden"/>
                                      </p:to>
                                    </p:set>
                                  </p:childTnLst>
                                </p:cTn>
                              </p:par>
                              <p:par>
                                <p:cTn id="252" presetID="1" presetClass="entr" presetSubtype="0" fill="hold" nodeType="withEffect">
                                  <p:stCondLst>
                                    <p:cond delay="0"/>
                                  </p:stCondLst>
                                  <p:childTnLst>
                                    <p:set>
                                      <p:cBhvr>
                                        <p:cTn id="253" dur="1" fill="hold">
                                          <p:stCondLst>
                                            <p:cond delay="0"/>
                                          </p:stCondLst>
                                        </p:cTn>
                                        <p:tgtEl>
                                          <p:spTgt spid="271"/>
                                        </p:tgtEl>
                                        <p:attrNameLst>
                                          <p:attrName>style.visibility</p:attrName>
                                        </p:attrNameLst>
                                      </p:cBhvr>
                                      <p:to>
                                        <p:strVal val="visible"/>
                                      </p:to>
                                    </p:set>
                                  </p:childTnLst>
                                </p:cTn>
                              </p:par>
                            </p:childTnLst>
                          </p:cTn>
                        </p:par>
                      </p:childTnLst>
                    </p:cTn>
                  </p:par>
                  <p:par>
                    <p:cTn id="254" fill="hold">
                      <p:stCondLst>
                        <p:cond delay="indefinite"/>
                      </p:stCondLst>
                      <p:childTnLst>
                        <p:par>
                          <p:cTn id="255" fill="hold">
                            <p:stCondLst>
                              <p:cond delay="0"/>
                            </p:stCondLst>
                            <p:childTnLst>
                              <p:par>
                                <p:cTn id="256" presetID="1" presetClass="exit" presetSubtype="0" fill="hold" nodeType="clickEffect">
                                  <p:stCondLst>
                                    <p:cond delay="0"/>
                                  </p:stCondLst>
                                  <p:childTnLst>
                                    <p:set>
                                      <p:cBhvr>
                                        <p:cTn id="257" dur="1" fill="hold">
                                          <p:stCondLst>
                                            <p:cond delay="0"/>
                                          </p:stCondLst>
                                        </p:cTn>
                                        <p:tgtEl>
                                          <p:spTgt spid="271"/>
                                        </p:tgtEl>
                                        <p:attrNameLst>
                                          <p:attrName>style.visibility</p:attrName>
                                        </p:attrNameLst>
                                      </p:cBhvr>
                                      <p:to>
                                        <p:strVal val="hidden"/>
                                      </p:to>
                                    </p:set>
                                  </p:childTnLst>
                                </p:cTn>
                              </p:par>
                              <p:par>
                                <p:cTn id="258" presetID="1" presetClass="entr" presetSubtype="0" fill="hold" nodeType="withEffect">
                                  <p:stCondLst>
                                    <p:cond delay="0"/>
                                  </p:stCondLst>
                                  <p:childTnLst>
                                    <p:set>
                                      <p:cBhvr>
                                        <p:cTn id="259" dur="1" fill="hold">
                                          <p:stCondLst>
                                            <p:cond delay="0"/>
                                          </p:stCondLst>
                                        </p:cTn>
                                        <p:tgtEl>
                                          <p:spTgt spid="272"/>
                                        </p:tgtEl>
                                        <p:attrNameLst>
                                          <p:attrName>style.visibility</p:attrName>
                                        </p:attrNameLst>
                                      </p:cBhvr>
                                      <p:to>
                                        <p:strVal val="visible"/>
                                      </p:to>
                                    </p:set>
                                  </p:childTnLst>
                                </p:cTn>
                              </p:par>
                            </p:childTnLst>
                          </p:cTn>
                        </p:par>
                      </p:childTnLst>
                    </p:cTn>
                  </p:par>
                  <p:par>
                    <p:cTn id="260" fill="hold">
                      <p:stCondLst>
                        <p:cond delay="indefinite"/>
                      </p:stCondLst>
                      <p:childTnLst>
                        <p:par>
                          <p:cTn id="261" fill="hold">
                            <p:stCondLst>
                              <p:cond delay="0"/>
                            </p:stCondLst>
                            <p:childTnLst>
                              <p:par>
                                <p:cTn id="262" presetID="1" presetClass="exit" presetSubtype="0" fill="hold" nodeType="clickEffect">
                                  <p:stCondLst>
                                    <p:cond delay="0"/>
                                  </p:stCondLst>
                                  <p:childTnLst>
                                    <p:set>
                                      <p:cBhvr>
                                        <p:cTn id="263" dur="1" fill="hold">
                                          <p:stCondLst>
                                            <p:cond delay="0"/>
                                          </p:stCondLst>
                                        </p:cTn>
                                        <p:tgtEl>
                                          <p:spTgt spid="286"/>
                                        </p:tgtEl>
                                        <p:attrNameLst>
                                          <p:attrName>style.visibility</p:attrName>
                                        </p:attrNameLst>
                                      </p:cBhvr>
                                      <p:to>
                                        <p:strVal val="hidden"/>
                                      </p:to>
                                    </p:set>
                                  </p:childTnLst>
                                </p:cTn>
                              </p:par>
                              <p:par>
                                <p:cTn id="264" presetID="1" presetClass="exit" presetSubtype="0" fill="hold" nodeType="withEffect">
                                  <p:stCondLst>
                                    <p:cond delay="0"/>
                                  </p:stCondLst>
                                  <p:childTnLst>
                                    <p:set>
                                      <p:cBhvr>
                                        <p:cTn id="265" dur="1" fill="hold">
                                          <p:stCondLst>
                                            <p:cond delay="0"/>
                                          </p:stCondLst>
                                        </p:cTn>
                                        <p:tgtEl>
                                          <p:spTgt spid="272"/>
                                        </p:tgtEl>
                                        <p:attrNameLst>
                                          <p:attrName>style.visibility</p:attrName>
                                        </p:attrNameLst>
                                      </p:cBhvr>
                                      <p:to>
                                        <p:strVal val="hidden"/>
                                      </p:to>
                                    </p:set>
                                  </p:childTnLst>
                                </p:cTn>
                              </p:par>
                              <p:par>
                                <p:cTn id="266" presetID="1" presetClass="entr" presetSubtype="0" fill="hold" nodeType="withEffect">
                                  <p:stCondLst>
                                    <p:cond delay="0"/>
                                  </p:stCondLst>
                                  <p:childTnLst>
                                    <p:set>
                                      <p:cBhvr>
                                        <p:cTn id="267" dur="1" fill="hold">
                                          <p:stCondLst>
                                            <p:cond delay="0"/>
                                          </p:stCondLst>
                                        </p:cTn>
                                        <p:tgtEl>
                                          <p:spTgt spid="287"/>
                                        </p:tgtEl>
                                        <p:attrNameLst>
                                          <p:attrName>style.visibility</p:attrName>
                                        </p:attrNameLst>
                                      </p:cBhvr>
                                      <p:to>
                                        <p:strVal val="visible"/>
                                      </p:to>
                                    </p:set>
                                  </p:childTnLst>
                                </p:cTn>
                              </p:par>
                              <p:par>
                                <p:cTn id="268" presetID="1" presetClass="entr" presetSubtype="0" fill="hold" nodeType="withEffect">
                                  <p:stCondLst>
                                    <p:cond delay="0"/>
                                  </p:stCondLst>
                                  <p:childTnLst>
                                    <p:set>
                                      <p:cBhvr>
                                        <p:cTn id="269" dur="1" fill="hold">
                                          <p:stCondLst>
                                            <p:cond delay="0"/>
                                          </p:stCondLst>
                                        </p:cTn>
                                        <p:tgtEl>
                                          <p:spTgt spid="263"/>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nodeType="clickEffect">
                                  <p:stCondLst>
                                    <p:cond delay="0"/>
                                  </p:stCondLst>
                                  <p:childTnLst>
                                    <p:set>
                                      <p:cBhvr>
                                        <p:cTn id="273" dur="1" fill="hold">
                                          <p:stCondLst>
                                            <p:cond delay="0"/>
                                          </p:stCondLst>
                                        </p:cTn>
                                        <p:tgtEl>
                                          <p:spTgt spid="263"/>
                                        </p:tgtEl>
                                        <p:attrNameLst>
                                          <p:attrName>style.visibility</p:attrName>
                                        </p:attrNameLst>
                                      </p:cBhvr>
                                      <p:to>
                                        <p:strVal val="hidden"/>
                                      </p:to>
                                    </p:set>
                                  </p:childTnLst>
                                </p:cTn>
                              </p:par>
                              <p:par>
                                <p:cTn id="274" presetID="1" presetClass="entr" presetSubtype="0" fill="hold" nodeType="withEffect">
                                  <p:stCondLst>
                                    <p:cond delay="0"/>
                                  </p:stCondLst>
                                  <p:childTnLst>
                                    <p:set>
                                      <p:cBhvr>
                                        <p:cTn id="275" dur="1" fill="hold">
                                          <p:stCondLst>
                                            <p:cond delay="0"/>
                                          </p:stCondLst>
                                        </p:cTn>
                                        <p:tgtEl>
                                          <p:spTgt spid="264"/>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xit" presetSubtype="0" fill="hold" nodeType="clickEffect">
                                  <p:stCondLst>
                                    <p:cond delay="0"/>
                                  </p:stCondLst>
                                  <p:childTnLst>
                                    <p:set>
                                      <p:cBhvr>
                                        <p:cTn id="279" dur="1" fill="hold">
                                          <p:stCondLst>
                                            <p:cond delay="0"/>
                                          </p:stCondLst>
                                        </p:cTn>
                                        <p:tgtEl>
                                          <p:spTgt spid="264"/>
                                        </p:tgtEl>
                                        <p:attrNameLst>
                                          <p:attrName>style.visibility</p:attrName>
                                        </p:attrNameLst>
                                      </p:cBhvr>
                                      <p:to>
                                        <p:strVal val="hidden"/>
                                      </p:to>
                                    </p:set>
                                  </p:childTnLst>
                                </p:cTn>
                              </p:par>
                              <p:par>
                                <p:cTn id="280" presetID="1" presetClass="entr" presetSubtype="0" fill="hold" nodeType="withEffect">
                                  <p:stCondLst>
                                    <p:cond delay="0"/>
                                  </p:stCondLst>
                                  <p:childTnLst>
                                    <p:set>
                                      <p:cBhvr>
                                        <p:cTn id="281" dur="1" fill="hold">
                                          <p:stCondLst>
                                            <p:cond delay="0"/>
                                          </p:stCondLst>
                                        </p:cTn>
                                        <p:tgtEl>
                                          <p:spTgt spid="265"/>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xit" presetSubtype="0" fill="hold" nodeType="clickEffect">
                                  <p:stCondLst>
                                    <p:cond delay="0"/>
                                  </p:stCondLst>
                                  <p:childTnLst>
                                    <p:set>
                                      <p:cBhvr>
                                        <p:cTn id="285" dur="1" fill="hold">
                                          <p:stCondLst>
                                            <p:cond delay="0"/>
                                          </p:stCondLst>
                                        </p:cTn>
                                        <p:tgtEl>
                                          <p:spTgt spid="265"/>
                                        </p:tgtEl>
                                        <p:attrNameLst>
                                          <p:attrName>style.visibility</p:attrName>
                                        </p:attrNameLst>
                                      </p:cBhvr>
                                      <p:to>
                                        <p:strVal val="hidden"/>
                                      </p:to>
                                    </p:set>
                                  </p:childTnLst>
                                </p:cTn>
                              </p:par>
                              <p:par>
                                <p:cTn id="286" presetID="1" presetClass="entr" presetSubtype="0" fill="hold" nodeType="withEffect">
                                  <p:stCondLst>
                                    <p:cond delay="0"/>
                                  </p:stCondLst>
                                  <p:childTnLst>
                                    <p:set>
                                      <p:cBhvr>
                                        <p:cTn id="287" dur="1" fill="hold">
                                          <p:stCondLst>
                                            <p:cond delay="0"/>
                                          </p:stCondLst>
                                        </p:cTn>
                                        <p:tgtEl>
                                          <p:spTgt spid="266"/>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1" presetClass="exit" presetSubtype="0" fill="hold" nodeType="clickEffect">
                                  <p:stCondLst>
                                    <p:cond delay="0"/>
                                  </p:stCondLst>
                                  <p:childTnLst>
                                    <p:set>
                                      <p:cBhvr>
                                        <p:cTn id="291" dur="1" fill="hold">
                                          <p:stCondLst>
                                            <p:cond delay="0"/>
                                          </p:stCondLst>
                                        </p:cTn>
                                        <p:tgtEl>
                                          <p:spTgt spid="266"/>
                                        </p:tgtEl>
                                        <p:attrNameLst>
                                          <p:attrName>style.visibility</p:attrName>
                                        </p:attrNameLst>
                                      </p:cBhvr>
                                      <p:to>
                                        <p:strVal val="hidden"/>
                                      </p:to>
                                    </p:set>
                                  </p:childTnLst>
                                </p:cTn>
                              </p:par>
                              <p:par>
                                <p:cTn id="292" presetID="1" presetClass="entr" presetSubtype="0" fill="hold" nodeType="withEffect">
                                  <p:stCondLst>
                                    <p:cond delay="0"/>
                                  </p:stCondLst>
                                  <p:childTnLst>
                                    <p:set>
                                      <p:cBhvr>
                                        <p:cTn id="293" dur="1" fill="hold">
                                          <p:stCondLst>
                                            <p:cond delay="0"/>
                                          </p:stCondLst>
                                        </p:cTn>
                                        <p:tgtEl>
                                          <p:spTgt spid="267"/>
                                        </p:tgtEl>
                                        <p:attrNameLst>
                                          <p:attrName>style.visibility</p:attrName>
                                        </p:attrNameLst>
                                      </p:cBhvr>
                                      <p:to>
                                        <p:strVal val="visible"/>
                                      </p:to>
                                    </p:set>
                                  </p:childTnLst>
                                </p:cTn>
                              </p:par>
                            </p:childTnLst>
                          </p:cTn>
                        </p:par>
                      </p:childTnLst>
                    </p:cTn>
                  </p:par>
                  <p:par>
                    <p:cTn id="294" fill="hold">
                      <p:stCondLst>
                        <p:cond delay="indefinite"/>
                      </p:stCondLst>
                      <p:childTnLst>
                        <p:par>
                          <p:cTn id="295" fill="hold">
                            <p:stCondLst>
                              <p:cond delay="0"/>
                            </p:stCondLst>
                            <p:childTnLst>
                              <p:par>
                                <p:cTn id="296" presetID="1" presetClass="exit" presetSubtype="0" fill="hold" nodeType="clickEffect">
                                  <p:stCondLst>
                                    <p:cond delay="0"/>
                                  </p:stCondLst>
                                  <p:childTnLst>
                                    <p:set>
                                      <p:cBhvr>
                                        <p:cTn id="297" dur="1" fill="hold">
                                          <p:stCondLst>
                                            <p:cond delay="0"/>
                                          </p:stCondLst>
                                        </p:cTn>
                                        <p:tgtEl>
                                          <p:spTgt spid="267"/>
                                        </p:tgtEl>
                                        <p:attrNameLst>
                                          <p:attrName>style.visibility</p:attrName>
                                        </p:attrNameLst>
                                      </p:cBhvr>
                                      <p:to>
                                        <p:strVal val="hidden"/>
                                      </p:to>
                                    </p:set>
                                  </p:childTnLst>
                                </p:cTn>
                              </p:par>
                              <p:par>
                                <p:cTn id="298" presetID="1" presetClass="entr" presetSubtype="0" fill="hold" nodeType="withEffect">
                                  <p:stCondLst>
                                    <p:cond delay="0"/>
                                  </p:stCondLst>
                                  <p:childTnLst>
                                    <p:set>
                                      <p:cBhvr>
                                        <p:cTn id="299" dur="1" fill="hold">
                                          <p:stCondLst>
                                            <p:cond delay="0"/>
                                          </p:stCondLst>
                                        </p:cTn>
                                        <p:tgtEl>
                                          <p:spTgt spid="268"/>
                                        </p:tgtEl>
                                        <p:attrNameLst>
                                          <p:attrName>style.visibility</p:attrName>
                                        </p:attrNameLst>
                                      </p:cBhvr>
                                      <p:to>
                                        <p:strVal val="visible"/>
                                      </p:to>
                                    </p:set>
                                  </p:childTnLst>
                                </p:cTn>
                              </p:par>
                            </p:childTnLst>
                          </p:cTn>
                        </p:par>
                      </p:childTnLst>
                    </p:cTn>
                  </p:par>
                  <p:par>
                    <p:cTn id="300" fill="hold">
                      <p:stCondLst>
                        <p:cond delay="indefinite"/>
                      </p:stCondLst>
                      <p:childTnLst>
                        <p:par>
                          <p:cTn id="301" fill="hold">
                            <p:stCondLst>
                              <p:cond delay="0"/>
                            </p:stCondLst>
                            <p:childTnLst>
                              <p:par>
                                <p:cTn id="302" presetID="1" presetClass="exit" presetSubtype="0" fill="hold" nodeType="clickEffect">
                                  <p:stCondLst>
                                    <p:cond delay="0"/>
                                  </p:stCondLst>
                                  <p:childTnLst>
                                    <p:set>
                                      <p:cBhvr>
                                        <p:cTn id="303" dur="1" fill="hold">
                                          <p:stCondLst>
                                            <p:cond delay="0"/>
                                          </p:stCondLst>
                                        </p:cTn>
                                        <p:tgtEl>
                                          <p:spTgt spid="268"/>
                                        </p:tgtEl>
                                        <p:attrNameLst>
                                          <p:attrName>style.visibility</p:attrName>
                                        </p:attrNameLst>
                                      </p:cBhvr>
                                      <p:to>
                                        <p:strVal val="hidden"/>
                                      </p:to>
                                    </p:set>
                                  </p:childTnLst>
                                </p:cTn>
                              </p:par>
                              <p:par>
                                <p:cTn id="304" presetID="1" presetClass="entr" presetSubtype="0" fill="hold" nodeType="withEffect">
                                  <p:stCondLst>
                                    <p:cond delay="0"/>
                                  </p:stCondLst>
                                  <p:childTnLst>
                                    <p:set>
                                      <p:cBhvr>
                                        <p:cTn id="305" dur="1" fill="hold">
                                          <p:stCondLst>
                                            <p:cond delay="0"/>
                                          </p:stCondLst>
                                        </p:cTn>
                                        <p:tgtEl>
                                          <p:spTgt spid="269"/>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xit" presetSubtype="0" fill="hold" nodeType="clickEffect">
                                  <p:stCondLst>
                                    <p:cond delay="0"/>
                                  </p:stCondLst>
                                  <p:childTnLst>
                                    <p:set>
                                      <p:cBhvr>
                                        <p:cTn id="309" dur="1" fill="hold">
                                          <p:stCondLst>
                                            <p:cond delay="0"/>
                                          </p:stCondLst>
                                        </p:cTn>
                                        <p:tgtEl>
                                          <p:spTgt spid="269"/>
                                        </p:tgtEl>
                                        <p:attrNameLst>
                                          <p:attrName>style.visibility</p:attrName>
                                        </p:attrNameLst>
                                      </p:cBhvr>
                                      <p:to>
                                        <p:strVal val="hidden"/>
                                      </p:to>
                                    </p:set>
                                  </p:childTnLst>
                                </p:cTn>
                              </p:par>
                              <p:par>
                                <p:cTn id="310" presetID="1" presetClass="entr" presetSubtype="0" fill="hold" nodeType="withEffect">
                                  <p:stCondLst>
                                    <p:cond delay="0"/>
                                  </p:stCondLst>
                                  <p:childTnLst>
                                    <p:set>
                                      <p:cBhvr>
                                        <p:cTn id="311" dur="1" fill="hold">
                                          <p:stCondLst>
                                            <p:cond delay="0"/>
                                          </p:stCondLst>
                                        </p:cTn>
                                        <p:tgtEl>
                                          <p:spTgt spid="270"/>
                                        </p:tgtEl>
                                        <p:attrNameLst>
                                          <p:attrName>style.visibility</p:attrName>
                                        </p:attrNameLst>
                                      </p:cBhvr>
                                      <p:to>
                                        <p:strVal val="visible"/>
                                      </p:to>
                                    </p:set>
                                  </p:childTnLst>
                                </p:cTn>
                              </p:par>
                            </p:childTnLst>
                          </p:cTn>
                        </p:par>
                      </p:childTnLst>
                    </p:cTn>
                  </p:par>
                  <p:par>
                    <p:cTn id="312" fill="hold">
                      <p:stCondLst>
                        <p:cond delay="indefinite"/>
                      </p:stCondLst>
                      <p:childTnLst>
                        <p:par>
                          <p:cTn id="313" fill="hold">
                            <p:stCondLst>
                              <p:cond delay="0"/>
                            </p:stCondLst>
                            <p:childTnLst>
                              <p:par>
                                <p:cTn id="314" presetID="1" presetClass="exit" presetSubtype="0" fill="hold" nodeType="clickEffect">
                                  <p:stCondLst>
                                    <p:cond delay="0"/>
                                  </p:stCondLst>
                                  <p:childTnLst>
                                    <p:set>
                                      <p:cBhvr>
                                        <p:cTn id="315" dur="1" fill="hold">
                                          <p:stCondLst>
                                            <p:cond delay="0"/>
                                          </p:stCondLst>
                                        </p:cTn>
                                        <p:tgtEl>
                                          <p:spTgt spid="270"/>
                                        </p:tgtEl>
                                        <p:attrNameLst>
                                          <p:attrName>style.visibility</p:attrName>
                                        </p:attrNameLst>
                                      </p:cBhvr>
                                      <p:to>
                                        <p:strVal val="hidden"/>
                                      </p:to>
                                    </p:set>
                                  </p:childTnLst>
                                </p:cTn>
                              </p:par>
                              <p:par>
                                <p:cTn id="316" presetID="1" presetClass="entr" presetSubtype="0" fill="hold" nodeType="withEffect">
                                  <p:stCondLst>
                                    <p:cond delay="0"/>
                                  </p:stCondLst>
                                  <p:childTnLst>
                                    <p:set>
                                      <p:cBhvr>
                                        <p:cTn id="317" dur="1" fill="hold">
                                          <p:stCondLst>
                                            <p:cond delay="0"/>
                                          </p:stCondLst>
                                        </p:cTn>
                                        <p:tgtEl>
                                          <p:spTgt spid="271"/>
                                        </p:tgtEl>
                                        <p:attrNameLst>
                                          <p:attrName>style.visibility</p:attrName>
                                        </p:attrNameLst>
                                      </p:cBhvr>
                                      <p:to>
                                        <p:strVal val="visible"/>
                                      </p:to>
                                    </p:set>
                                  </p:childTnLst>
                                </p:cTn>
                              </p:par>
                            </p:childTnLst>
                          </p:cTn>
                        </p:par>
                      </p:childTnLst>
                    </p:cTn>
                  </p:par>
                  <p:par>
                    <p:cTn id="318" fill="hold">
                      <p:stCondLst>
                        <p:cond delay="indefinite"/>
                      </p:stCondLst>
                      <p:childTnLst>
                        <p:par>
                          <p:cTn id="319" fill="hold">
                            <p:stCondLst>
                              <p:cond delay="0"/>
                            </p:stCondLst>
                            <p:childTnLst>
                              <p:par>
                                <p:cTn id="320" presetID="1" presetClass="exit" presetSubtype="0" fill="hold" nodeType="clickEffect">
                                  <p:stCondLst>
                                    <p:cond delay="0"/>
                                  </p:stCondLst>
                                  <p:childTnLst>
                                    <p:set>
                                      <p:cBhvr>
                                        <p:cTn id="321" dur="1" fill="hold">
                                          <p:stCondLst>
                                            <p:cond delay="0"/>
                                          </p:stCondLst>
                                        </p:cTn>
                                        <p:tgtEl>
                                          <p:spTgt spid="271"/>
                                        </p:tgtEl>
                                        <p:attrNameLst>
                                          <p:attrName>style.visibility</p:attrName>
                                        </p:attrNameLst>
                                      </p:cBhvr>
                                      <p:to>
                                        <p:strVal val="hidden"/>
                                      </p:to>
                                    </p:set>
                                  </p:childTnLst>
                                </p:cTn>
                              </p:par>
                              <p:par>
                                <p:cTn id="322" presetID="1" presetClass="entr" presetSubtype="0" fill="hold" nodeType="withEffect">
                                  <p:stCondLst>
                                    <p:cond delay="0"/>
                                  </p:stCondLst>
                                  <p:childTnLst>
                                    <p:set>
                                      <p:cBhvr>
                                        <p:cTn id="323" dur="1" fill="hold">
                                          <p:stCondLst>
                                            <p:cond delay="0"/>
                                          </p:stCondLst>
                                        </p:cTn>
                                        <p:tgtEl>
                                          <p:spTgt spid="272"/>
                                        </p:tgtEl>
                                        <p:attrNameLst>
                                          <p:attrName>style.visibility</p:attrName>
                                        </p:attrNameLst>
                                      </p:cBhvr>
                                      <p:to>
                                        <p:strVal val="visible"/>
                                      </p:to>
                                    </p:set>
                                  </p:childTnLst>
                                </p:cTn>
                              </p:par>
                            </p:childTnLst>
                          </p:cTn>
                        </p:par>
                      </p:childTnLst>
                    </p:cTn>
                  </p:par>
                  <p:par>
                    <p:cTn id="324" fill="hold">
                      <p:stCondLst>
                        <p:cond delay="indefinite"/>
                      </p:stCondLst>
                      <p:childTnLst>
                        <p:par>
                          <p:cTn id="325" fill="hold">
                            <p:stCondLst>
                              <p:cond delay="0"/>
                            </p:stCondLst>
                            <p:childTnLst>
                              <p:par>
                                <p:cTn id="326" presetID="1" presetClass="exit" presetSubtype="0" fill="hold" nodeType="clickEffect">
                                  <p:stCondLst>
                                    <p:cond delay="0"/>
                                  </p:stCondLst>
                                  <p:childTnLst>
                                    <p:set>
                                      <p:cBhvr>
                                        <p:cTn id="327" dur="1" fill="hold">
                                          <p:stCondLst>
                                            <p:cond delay="0"/>
                                          </p:stCondLst>
                                        </p:cTn>
                                        <p:tgtEl>
                                          <p:spTgt spid="287"/>
                                        </p:tgtEl>
                                        <p:attrNameLst>
                                          <p:attrName>style.visibility</p:attrName>
                                        </p:attrNameLst>
                                      </p:cBhvr>
                                      <p:to>
                                        <p:strVal val="hidden"/>
                                      </p:to>
                                    </p:set>
                                  </p:childTnLst>
                                </p:cTn>
                              </p:par>
                              <p:par>
                                <p:cTn id="328" presetID="1" presetClass="exit" presetSubtype="0" fill="hold" nodeType="withEffect">
                                  <p:stCondLst>
                                    <p:cond delay="0"/>
                                  </p:stCondLst>
                                  <p:childTnLst>
                                    <p:set>
                                      <p:cBhvr>
                                        <p:cTn id="329" dur="1" fill="hold">
                                          <p:stCondLst>
                                            <p:cond delay="0"/>
                                          </p:stCondLst>
                                        </p:cTn>
                                        <p:tgtEl>
                                          <p:spTgt spid="272"/>
                                        </p:tgtEl>
                                        <p:attrNameLst>
                                          <p:attrName>style.visibility</p:attrName>
                                        </p:attrNameLst>
                                      </p:cBhvr>
                                      <p:to>
                                        <p:strVal val="hidden"/>
                                      </p:to>
                                    </p:set>
                                  </p:childTnLst>
                                </p:cTn>
                              </p:par>
                              <p:par>
                                <p:cTn id="330" presetID="1" presetClass="entr" presetSubtype="0" fill="hold" nodeType="withEffect">
                                  <p:stCondLst>
                                    <p:cond delay="0"/>
                                  </p:stCondLst>
                                  <p:childTnLst>
                                    <p:set>
                                      <p:cBhvr>
                                        <p:cTn id="331" dur="1" fill="hold">
                                          <p:stCondLst>
                                            <p:cond delay="0"/>
                                          </p:stCondLst>
                                        </p:cTn>
                                        <p:tgtEl>
                                          <p:spTgt spid="288"/>
                                        </p:tgtEl>
                                        <p:attrNameLst>
                                          <p:attrName>style.visibility</p:attrName>
                                        </p:attrNameLst>
                                      </p:cBhvr>
                                      <p:to>
                                        <p:strVal val="visible"/>
                                      </p:to>
                                    </p:set>
                                  </p:childTnLst>
                                </p:cTn>
                              </p:par>
                              <p:par>
                                <p:cTn id="332" presetID="1" presetClass="entr" presetSubtype="0" fill="hold" nodeType="withEffect">
                                  <p:stCondLst>
                                    <p:cond delay="0"/>
                                  </p:stCondLst>
                                  <p:childTnLst>
                                    <p:set>
                                      <p:cBhvr>
                                        <p:cTn id="333" dur="1" fill="hold">
                                          <p:stCondLst>
                                            <p:cond delay="0"/>
                                          </p:stCondLst>
                                        </p:cTn>
                                        <p:tgtEl>
                                          <p:spTgt spid="263"/>
                                        </p:tgtEl>
                                        <p:attrNameLst>
                                          <p:attrName>style.visibility</p:attrName>
                                        </p:attrNameLst>
                                      </p:cBhvr>
                                      <p:to>
                                        <p:strVal val="visible"/>
                                      </p:to>
                                    </p:set>
                                  </p:childTnLst>
                                </p:cTn>
                              </p:par>
                            </p:childTnLst>
                          </p:cTn>
                        </p:par>
                      </p:childTnLst>
                    </p:cTn>
                  </p:par>
                  <p:par>
                    <p:cTn id="334" fill="hold">
                      <p:stCondLst>
                        <p:cond delay="indefinite"/>
                      </p:stCondLst>
                      <p:childTnLst>
                        <p:par>
                          <p:cTn id="335" fill="hold">
                            <p:stCondLst>
                              <p:cond delay="0"/>
                            </p:stCondLst>
                            <p:childTnLst>
                              <p:par>
                                <p:cTn id="336" presetID="1" presetClass="exit" presetSubtype="0" fill="hold" nodeType="clickEffect">
                                  <p:stCondLst>
                                    <p:cond delay="0"/>
                                  </p:stCondLst>
                                  <p:childTnLst>
                                    <p:set>
                                      <p:cBhvr>
                                        <p:cTn id="337" dur="1" fill="hold">
                                          <p:stCondLst>
                                            <p:cond delay="0"/>
                                          </p:stCondLst>
                                        </p:cTn>
                                        <p:tgtEl>
                                          <p:spTgt spid="263"/>
                                        </p:tgtEl>
                                        <p:attrNameLst>
                                          <p:attrName>style.visibility</p:attrName>
                                        </p:attrNameLst>
                                      </p:cBhvr>
                                      <p:to>
                                        <p:strVal val="hidden"/>
                                      </p:to>
                                    </p:set>
                                  </p:childTnLst>
                                </p:cTn>
                              </p:par>
                              <p:par>
                                <p:cTn id="338" presetID="1" presetClass="entr" presetSubtype="0" fill="hold" nodeType="withEffect">
                                  <p:stCondLst>
                                    <p:cond delay="0"/>
                                  </p:stCondLst>
                                  <p:childTnLst>
                                    <p:set>
                                      <p:cBhvr>
                                        <p:cTn id="339" dur="1" fill="hold">
                                          <p:stCondLst>
                                            <p:cond delay="0"/>
                                          </p:stCondLst>
                                        </p:cTn>
                                        <p:tgtEl>
                                          <p:spTgt spid="264"/>
                                        </p:tgtEl>
                                        <p:attrNameLst>
                                          <p:attrName>style.visibility</p:attrName>
                                        </p:attrNameLst>
                                      </p:cBhvr>
                                      <p:to>
                                        <p:strVal val="visible"/>
                                      </p:to>
                                    </p:set>
                                  </p:childTnLst>
                                </p:cTn>
                              </p:par>
                            </p:childTnLst>
                          </p:cTn>
                        </p:par>
                      </p:childTnLst>
                    </p:cTn>
                  </p:par>
                  <p:par>
                    <p:cTn id="340" fill="hold">
                      <p:stCondLst>
                        <p:cond delay="indefinite"/>
                      </p:stCondLst>
                      <p:childTnLst>
                        <p:par>
                          <p:cTn id="341" fill="hold">
                            <p:stCondLst>
                              <p:cond delay="0"/>
                            </p:stCondLst>
                            <p:childTnLst>
                              <p:par>
                                <p:cTn id="342" presetID="1" presetClass="exit" presetSubtype="0" fill="hold" nodeType="clickEffect">
                                  <p:stCondLst>
                                    <p:cond delay="0"/>
                                  </p:stCondLst>
                                  <p:childTnLst>
                                    <p:set>
                                      <p:cBhvr>
                                        <p:cTn id="343" dur="1" fill="hold">
                                          <p:stCondLst>
                                            <p:cond delay="0"/>
                                          </p:stCondLst>
                                        </p:cTn>
                                        <p:tgtEl>
                                          <p:spTgt spid="264"/>
                                        </p:tgtEl>
                                        <p:attrNameLst>
                                          <p:attrName>style.visibility</p:attrName>
                                        </p:attrNameLst>
                                      </p:cBhvr>
                                      <p:to>
                                        <p:strVal val="hidden"/>
                                      </p:to>
                                    </p:set>
                                  </p:childTnLst>
                                </p:cTn>
                              </p:par>
                              <p:par>
                                <p:cTn id="344" presetID="1" presetClass="entr" presetSubtype="0" fill="hold" nodeType="withEffect">
                                  <p:stCondLst>
                                    <p:cond delay="0"/>
                                  </p:stCondLst>
                                  <p:childTnLst>
                                    <p:set>
                                      <p:cBhvr>
                                        <p:cTn id="345" dur="1" fill="hold">
                                          <p:stCondLst>
                                            <p:cond delay="0"/>
                                          </p:stCondLst>
                                        </p:cTn>
                                        <p:tgtEl>
                                          <p:spTgt spid="265"/>
                                        </p:tgtEl>
                                        <p:attrNameLst>
                                          <p:attrName>style.visibility</p:attrName>
                                        </p:attrNameLst>
                                      </p:cBhvr>
                                      <p:to>
                                        <p:strVal val="visible"/>
                                      </p:to>
                                    </p:set>
                                  </p:childTnLst>
                                </p:cTn>
                              </p:par>
                            </p:childTnLst>
                          </p:cTn>
                        </p:par>
                      </p:childTnLst>
                    </p:cTn>
                  </p:par>
                  <p:par>
                    <p:cTn id="346" fill="hold">
                      <p:stCondLst>
                        <p:cond delay="indefinite"/>
                      </p:stCondLst>
                      <p:childTnLst>
                        <p:par>
                          <p:cTn id="347" fill="hold">
                            <p:stCondLst>
                              <p:cond delay="0"/>
                            </p:stCondLst>
                            <p:childTnLst>
                              <p:par>
                                <p:cTn id="348" presetID="1" presetClass="exit" presetSubtype="0" fill="hold" nodeType="clickEffect">
                                  <p:stCondLst>
                                    <p:cond delay="0"/>
                                  </p:stCondLst>
                                  <p:childTnLst>
                                    <p:set>
                                      <p:cBhvr>
                                        <p:cTn id="349" dur="1" fill="hold">
                                          <p:stCondLst>
                                            <p:cond delay="0"/>
                                          </p:stCondLst>
                                        </p:cTn>
                                        <p:tgtEl>
                                          <p:spTgt spid="265"/>
                                        </p:tgtEl>
                                        <p:attrNameLst>
                                          <p:attrName>style.visibility</p:attrName>
                                        </p:attrNameLst>
                                      </p:cBhvr>
                                      <p:to>
                                        <p:strVal val="hidden"/>
                                      </p:to>
                                    </p:set>
                                  </p:childTnLst>
                                </p:cTn>
                              </p:par>
                              <p:par>
                                <p:cTn id="350" presetID="1" presetClass="entr" presetSubtype="0" fill="hold" nodeType="withEffect">
                                  <p:stCondLst>
                                    <p:cond delay="0"/>
                                  </p:stCondLst>
                                  <p:childTnLst>
                                    <p:set>
                                      <p:cBhvr>
                                        <p:cTn id="351" dur="1" fill="hold">
                                          <p:stCondLst>
                                            <p:cond delay="0"/>
                                          </p:stCondLst>
                                        </p:cTn>
                                        <p:tgtEl>
                                          <p:spTgt spid="266"/>
                                        </p:tgtEl>
                                        <p:attrNameLst>
                                          <p:attrName>style.visibility</p:attrName>
                                        </p:attrNameLst>
                                      </p:cBhvr>
                                      <p:to>
                                        <p:strVal val="visible"/>
                                      </p:to>
                                    </p:set>
                                  </p:childTnLst>
                                </p:cTn>
                              </p:par>
                            </p:childTnLst>
                          </p:cTn>
                        </p:par>
                      </p:childTnLst>
                    </p:cTn>
                  </p:par>
                  <p:par>
                    <p:cTn id="352" fill="hold">
                      <p:stCondLst>
                        <p:cond delay="indefinite"/>
                      </p:stCondLst>
                      <p:childTnLst>
                        <p:par>
                          <p:cTn id="353" fill="hold">
                            <p:stCondLst>
                              <p:cond delay="0"/>
                            </p:stCondLst>
                            <p:childTnLst>
                              <p:par>
                                <p:cTn id="354" presetID="1" presetClass="exit" presetSubtype="0" fill="hold" nodeType="clickEffect">
                                  <p:stCondLst>
                                    <p:cond delay="0"/>
                                  </p:stCondLst>
                                  <p:childTnLst>
                                    <p:set>
                                      <p:cBhvr>
                                        <p:cTn id="355" dur="1" fill="hold">
                                          <p:stCondLst>
                                            <p:cond delay="0"/>
                                          </p:stCondLst>
                                        </p:cTn>
                                        <p:tgtEl>
                                          <p:spTgt spid="266"/>
                                        </p:tgtEl>
                                        <p:attrNameLst>
                                          <p:attrName>style.visibility</p:attrName>
                                        </p:attrNameLst>
                                      </p:cBhvr>
                                      <p:to>
                                        <p:strVal val="hidden"/>
                                      </p:to>
                                    </p:set>
                                  </p:childTnLst>
                                </p:cTn>
                              </p:par>
                              <p:par>
                                <p:cTn id="356" presetID="1" presetClass="entr" presetSubtype="0" fill="hold" nodeType="withEffect">
                                  <p:stCondLst>
                                    <p:cond delay="0"/>
                                  </p:stCondLst>
                                  <p:childTnLst>
                                    <p:set>
                                      <p:cBhvr>
                                        <p:cTn id="357" dur="1" fill="hold">
                                          <p:stCondLst>
                                            <p:cond delay="0"/>
                                          </p:stCondLst>
                                        </p:cTn>
                                        <p:tgtEl>
                                          <p:spTgt spid="267"/>
                                        </p:tgtEl>
                                        <p:attrNameLst>
                                          <p:attrName>style.visibility</p:attrName>
                                        </p:attrNameLst>
                                      </p:cBhvr>
                                      <p:to>
                                        <p:strVal val="visible"/>
                                      </p:to>
                                    </p:set>
                                  </p:childTnLst>
                                </p:cTn>
                              </p:par>
                            </p:childTnLst>
                          </p:cTn>
                        </p:par>
                      </p:childTnLst>
                    </p:cTn>
                  </p:par>
                  <p:par>
                    <p:cTn id="358" fill="hold">
                      <p:stCondLst>
                        <p:cond delay="indefinite"/>
                      </p:stCondLst>
                      <p:childTnLst>
                        <p:par>
                          <p:cTn id="359" fill="hold">
                            <p:stCondLst>
                              <p:cond delay="0"/>
                            </p:stCondLst>
                            <p:childTnLst>
                              <p:par>
                                <p:cTn id="360" presetID="1" presetClass="exit" presetSubtype="0" fill="hold" nodeType="clickEffect">
                                  <p:stCondLst>
                                    <p:cond delay="0"/>
                                  </p:stCondLst>
                                  <p:childTnLst>
                                    <p:set>
                                      <p:cBhvr>
                                        <p:cTn id="361" dur="1" fill="hold">
                                          <p:stCondLst>
                                            <p:cond delay="0"/>
                                          </p:stCondLst>
                                        </p:cTn>
                                        <p:tgtEl>
                                          <p:spTgt spid="267"/>
                                        </p:tgtEl>
                                        <p:attrNameLst>
                                          <p:attrName>style.visibility</p:attrName>
                                        </p:attrNameLst>
                                      </p:cBhvr>
                                      <p:to>
                                        <p:strVal val="hidden"/>
                                      </p:to>
                                    </p:set>
                                  </p:childTnLst>
                                </p:cTn>
                              </p:par>
                              <p:par>
                                <p:cTn id="362" presetID="1" presetClass="entr" presetSubtype="0" fill="hold" nodeType="withEffect">
                                  <p:stCondLst>
                                    <p:cond delay="0"/>
                                  </p:stCondLst>
                                  <p:childTnLst>
                                    <p:set>
                                      <p:cBhvr>
                                        <p:cTn id="363" dur="1" fill="hold">
                                          <p:stCondLst>
                                            <p:cond delay="0"/>
                                          </p:stCondLst>
                                        </p:cTn>
                                        <p:tgtEl>
                                          <p:spTgt spid="268"/>
                                        </p:tgtEl>
                                        <p:attrNameLst>
                                          <p:attrName>style.visibility</p:attrName>
                                        </p:attrNameLst>
                                      </p:cBhvr>
                                      <p:to>
                                        <p:strVal val="visible"/>
                                      </p:to>
                                    </p:set>
                                  </p:childTnLst>
                                </p:cTn>
                              </p:par>
                            </p:childTnLst>
                          </p:cTn>
                        </p:par>
                      </p:childTnLst>
                    </p:cTn>
                  </p:par>
                  <p:par>
                    <p:cTn id="364" fill="hold">
                      <p:stCondLst>
                        <p:cond delay="indefinite"/>
                      </p:stCondLst>
                      <p:childTnLst>
                        <p:par>
                          <p:cTn id="365" fill="hold">
                            <p:stCondLst>
                              <p:cond delay="0"/>
                            </p:stCondLst>
                            <p:childTnLst>
                              <p:par>
                                <p:cTn id="366" presetID="1" presetClass="exit" presetSubtype="0" fill="hold" nodeType="clickEffect">
                                  <p:stCondLst>
                                    <p:cond delay="0"/>
                                  </p:stCondLst>
                                  <p:childTnLst>
                                    <p:set>
                                      <p:cBhvr>
                                        <p:cTn id="367" dur="1" fill="hold">
                                          <p:stCondLst>
                                            <p:cond delay="0"/>
                                          </p:stCondLst>
                                        </p:cTn>
                                        <p:tgtEl>
                                          <p:spTgt spid="268"/>
                                        </p:tgtEl>
                                        <p:attrNameLst>
                                          <p:attrName>style.visibility</p:attrName>
                                        </p:attrNameLst>
                                      </p:cBhvr>
                                      <p:to>
                                        <p:strVal val="hidden"/>
                                      </p:to>
                                    </p:set>
                                  </p:childTnLst>
                                </p:cTn>
                              </p:par>
                              <p:par>
                                <p:cTn id="368" presetID="1" presetClass="entr" presetSubtype="0" fill="hold" nodeType="withEffect">
                                  <p:stCondLst>
                                    <p:cond delay="0"/>
                                  </p:stCondLst>
                                  <p:childTnLst>
                                    <p:set>
                                      <p:cBhvr>
                                        <p:cTn id="369" dur="1" fill="hold">
                                          <p:stCondLst>
                                            <p:cond delay="0"/>
                                          </p:stCondLst>
                                        </p:cTn>
                                        <p:tgtEl>
                                          <p:spTgt spid="269"/>
                                        </p:tgtEl>
                                        <p:attrNameLst>
                                          <p:attrName>style.visibility</p:attrName>
                                        </p:attrNameLst>
                                      </p:cBhvr>
                                      <p:to>
                                        <p:strVal val="visible"/>
                                      </p:to>
                                    </p:set>
                                  </p:childTnLst>
                                </p:cTn>
                              </p:par>
                            </p:childTnLst>
                          </p:cTn>
                        </p:par>
                      </p:childTnLst>
                    </p:cTn>
                  </p:par>
                  <p:par>
                    <p:cTn id="370" fill="hold">
                      <p:stCondLst>
                        <p:cond delay="indefinite"/>
                      </p:stCondLst>
                      <p:childTnLst>
                        <p:par>
                          <p:cTn id="371" fill="hold">
                            <p:stCondLst>
                              <p:cond delay="0"/>
                            </p:stCondLst>
                            <p:childTnLst>
                              <p:par>
                                <p:cTn id="372" presetID="1" presetClass="exit" presetSubtype="0" fill="hold" nodeType="clickEffect">
                                  <p:stCondLst>
                                    <p:cond delay="0"/>
                                  </p:stCondLst>
                                  <p:childTnLst>
                                    <p:set>
                                      <p:cBhvr>
                                        <p:cTn id="373" dur="1" fill="hold">
                                          <p:stCondLst>
                                            <p:cond delay="0"/>
                                          </p:stCondLst>
                                        </p:cTn>
                                        <p:tgtEl>
                                          <p:spTgt spid="269"/>
                                        </p:tgtEl>
                                        <p:attrNameLst>
                                          <p:attrName>style.visibility</p:attrName>
                                        </p:attrNameLst>
                                      </p:cBhvr>
                                      <p:to>
                                        <p:strVal val="hidden"/>
                                      </p:to>
                                    </p:set>
                                  </p:childTnLst>
                                </p:cTn>
                              </p:par>
                              <p:par>
                                <p:cTn id="374" presetID="1" presetClass="entr" presetSubtype="0" fill="hold" nodeType="withEffect">
                                  <p:stCondLst>
                                    <p:cond delay="0"/>
                                  </p:stCondLst>
                                  <p:childTnLst>
                                    <p:set>
                                      <p:cBhvr>
                                        <p:cTn id="375" dur="1" fill="hold">
                                          <p:stCondLst>
                                            <p:cond delay="0"/>
                                          </p:stCondLst>
                                        </p:cTn>
                                        <p:tgtEl>
                                          <p:spTgt spid="270"/>
                                        </p:tgtEl>
                                        <p:attrNameLst>
                                          <p:attrName>style.visibility</p:attrName>
                                        </p:attrNameLst>
                                      </p:cBhvr>
                                      <p:to>
                                        <p:strVal val="visible"/>
                                      </p:to>
                                    </p:set>
                                  </p:childTnLst>
                                </p:cTn>
                              </p:par>
                            </p:childTnLst>
                          </p:cTn>
                        </p:par>
                      </p:childTnLst>
                    </p:cTn>
                  </p:par>
                  <p:par>
                    <p:cTn id="376" fill="hold">
                      <p:stCondLst>
                        <p:cond delay="indefinite"/>
                      </p:stCondLst>
                      <p:childTnLst>
                        <p:par>
                          <p:cTn id="377" fill="hold">
                            <p:stCondLst>
                              <p:cond delay="0"/>
                            </p:stCondLst>
                            <p:childTnLst>
                              <p:par>
                                <p:cTn id="378" presetID="1" presetClass="exit" presetSubtype="0" fill="hold" nodeType="clickEffect">
                                  <p:stCondLst>
                                    <p:cond delay="0"/>
                                  </p:stCondLst>
                                  <p:childTnLst>
                                    <p:set>
                                      <p:cBhvr>
                                        <p:cTn id="379" dur="1" fill="hold">
                                          <p:stCondLst>
                                            <p:cond delay="0"/>
                                          </p:stCondLst>
                                        </p:cTn>
                                        <p:tgtEl>
                                          <p:spTgt spid="270"/>
                                        </p:tgtEl>
                                        <p:attrNameLst>
                                          <p:attrName>style.visibility</p:attrName>
                                        </p:attrNameLst>
                                      </p:cBhvr>
                                      <p:to>
                                        <p:strVal val="hidden"/>
                                      </p:to>
                                    </p:set>
                                  </p:childTnLst>
                                </p:cTn>
                              </p:par>
                              <p:par>
                                <p:cTn id="380" presetID="1" presetClass="entr" presetSubtype="0" fill="hold" nodeType="withEffect">
                                  <p:stCondLst>
                                    <p:cond delay="0"/>
                                  </p:stCondLst>
                                  <p:childTnLst>
                                    <p:set>
                                      <p:cBhvr>
                                        <p:cTn id="381" dur="1" fill="hold">
                                          <p:stCondLst>
                                            <p:cond delay="0"/>
                                          </p:stCondLst>
                                        </p:cTn>
                                        <p:tgtEl>
                                          <p:spTgt spid="271"/>
                                        </p:tgtEl>
                                        <p:attrNameLst>
                                          <p:attrName>style.visibility</p:attrName>
                                        </p:attrNameLst>
                                      </p:cBhvr>
                                      <p:to>
                                        <p:strVal val="visible"/>
                                      </p:to>
                                    </p:set>
                                  </p:childTnLst>
                                </p:cTn>
                              </p:par>
                            </p:childTnLst>
                          </p:cTn>
                        </p:par>
                      </p:childTnLst>
                    </p:cTn>
                  </p:par>
                  <p:par>
                    <p:cTn id="382" fill="hold">
                      <p:stCondLst>
                        <p:cond delay="indefinite"/>
                      </p:stCondLst>
                      <p:childTnLst>
                        <p:par>
                          <p:cTn id="383" fill="hold">
                            <p:stCondLst>
                              <p:cond delay="0"/>
                            </p:stCondLst>
                            <p:childTnLst>
                              <p:par>
                                <p:cTn id="384" presetID="1" presetClass="exit" presetSubtype="0" fill="hold" nodeType="clickEffect">
                                  <p:stCondLst>
                                    <p:cond delay="0"/>
                                  </p:stCondLst>
                                  <p:childTnLst>
                                    <p:set>
                                      <p:cBhvr>
                                        <p:cTn id="385" dur="1" fill="hold">
                                          <p:stCondLst>
                                            <p:cond delay="0"/>
                                          </p:stCondLst>
                                        </p:cTn>
                                        <p:tgtEl>
                                          <p:spTgt spid="271"/>
                                        </p:tgtEl>
                                        <p:attrNameLst>
                                          <p:attrName>style.visibility</p:attrName>
                                        </p:attrNameLst>
                                      </p:cBhvr>
                                      <p:to>
                                        <p:strVal val="hidden"/>
                                      </p:to>
                                    </p:set>
                                  </p:childTnLst>
                                </p:cTn>
                              </p:par>
                              <p:par>
                                <p:cTn id="386" presetID="1" presetClass="entr" presetSubtype="0" fill="hold" nodeType="withEffect">
                                  <p:stCondLst>
                                    <p:cond delay="0"/>
                                  </p:stCondLst>
                                  <p:childTnLst>
                                    <p:set>
                                      <p:cBhvr>
                                        <p:cTn id="387" dur="1" fill="hold">
                                          <p:stCondLst>
                                            <p:cond delay="0"/>
                                          </p:stCondLst>
                                        </p:cTn>
                                        <p:tgtEl>
                                          <p:spTgt spid="272"/>
                                        </p:tgtEl>
                                        <p:attrNameLst>
                                          <p:attrName>style.visibility</p:attrName>
                                        </p:attrNameLst>
                                      </p:cBhvr>
                                      <p:to>
                                        <p:strVal val="visible"/>
                                      </p:to>
                                    </p:set>
                                  </p:childTnLst>
                                </p:cTn>
                              </p:par>
                            </p:childTnLst>
                          </p:cTn>
                        </p:par>
                      </p:childTnLst>
                    </p:cTn>
                  </p:par>
                  <p:par>
                    <p:cTn id="388" fill="hold">
                      <p:stCondLst>
                        <p:cond delay="indefinite"/>
                      </p:stCondLst>
                      <p:childTnLst>
                        <p:par>
                          <p:cTn id="389" fill="hold">
                            <p:stCondLst>
                              <p:cond delay="0"/>
                            </p:stCondLst>
                            <p:childTnLst>
                              <p:par>
                                <p:cTn id="390" presetID="1" presetClass="exit" presetSubtype="0" fill="hold" nodeType="clickEffect">
                                  <p:stCondLst>
                                    <p:cond delay="0"/>
                                  </p:stCondLst>
                                  <p:childTnLst>
                                    <p:set>
                                      <p:cBhvr>
                                        <p:cTn id="391" dur="1" fill="hold">
                                          <p:stCondLst>
                                            <p:cond delay="0"/>
                                          </p:stCondLst>
                                        </p:cTn>
                                        <p:tgtEl>
                                          <p:spTgt spid="288"/>
                                        </p:tgtEl>
                                        <p:attrNameLst>
                                          <p:attrName>style.visibility</p:attrName>
                                        </p:attrNameLst>
                                      </p:cBhvr>
                                      <p:to>
                                        <p:strVal val="hidden"/>
                                      </p:to>
                                    </p:set>
                                  </p:childTnLst>
                                </p:cTn>
                              </p:par>
                              <p:par>
                                <p:cTn id="392" presetID="1" presetClass="exit" presetSubtype="0" fill="hold" nodeType="withEffect">
                                  <p:stCondLst>
                                    <p:cond delay="0"/>
                                  </p:stCondLst>
                                  <p:childTnLst>
                                    <p:set>
                                      <p:cBhvr>
                                        <p:cTn id="393" dur="1" fill="hold">
                                          <p:stCondLst>
                                            <p:cond delay="0"/>
                                          </p:stCondLst>
                                        </p:cTn>
                                        <p:tgtEl>
                                          <p:spTgt spid="272"/>
                                        </p:tgtEl>
                                        <p:attrNameLst>
                                          <p:attrName>style.visibility</p:attrName>
                                        </p:attrNameLst>
                                      </p:cBhvr>
                                      <p:to>
                                        <p:strVal val="hidden"/>
                                      </p:to>
                                    </p:set>
                                  </p:childTnLst>
                                </p:cTn>
                              </p:par>
                              <p:par>
                                <p:cTn id="394" presetID="1" presetClass="entr" presetSubtype="0" fill="hold" nodeType="withEffect">
                                  <p:stCondLst>
                                    <p:cond delay="0"/>
                                  </p:stCondLst>
                                  <p:childTnLst>
                                    <p:set>
                                      <p:cBhvr>
                                        <p:cTn id="395" dur="1" fill="hold">
                                          <p:stCondLst>
                                            <p:cond delay="0"/>
                                          </p:stCondLst>
                                        </p:cTn>
                                        <p:tgtEl>
                                          <p:spTgt spid="289"/>
                                        </p:tgtEl>
                                        <p:attrNameLst>
                                          <p:attrName>style.visibility</p:attrName>
                                        </p:attrNameLst>
                                      </p:cBhvr>
                                      <p:to>
                                        <p:strVal val="visible"/>
                                      </p:to>
                                    </p:set>
                                  </p:childTnLst>
                                </p:cTn>
                              </p:par>
                              <p:par>
                                <p:cTn id="396" presetID="1" presetClass="entr" presetSubtype="0" fill="hold" nodeType="withEffect">
                                  <p:stCondLst>
                                    <p:cond delay="0"/>
                                  </p:stCondLst>
                                  <p:childTnLst>
                                    <p:set>
                                      <p:cBhvr>
                                        <p:cTn id="397" dur="1" fill="hold">
                                          <p:stCondLst>
                                            <p:cond delay="0"/>
                                          </p:stCondLst>
                                        </p:cTn>
                                        <p:tgtEl>
                                          <p:spTgt spid="263"/>
                                        </p:tgtEl>
                                        <p:attrNameLst>
                                          <p:attrName>style.visibility</p:attrName>
                                        </p:attrNameLst>
                                      </p:cBhvr>
                                      <p:to>
                                        <p:strVal val="visible"/>
                                      </p:to>
                                    </p:set>
                                  </p:childTnLst>
                                </p:cTn>
                              </p:par>
                            </p:childTnLst>
                          </p:cTn>
                        </p:par>
                      </p:childTnLst>
                    </p:cTn>
                  </p:par>
                  <p:par>
                    <p:cTn id="398" fill="hold">
                      <p:stCondLst>
                        <p:cond delay="indefinite"/>
                      </p:stCondLst>
                      <p:childTnLst>
                        <p:par>
                          <p:cTn id="399" fill="hold">
                            <p:stCondLst>
                              <p:cond delay="0"/>
                            </p:stCondLst>
                            <p:childTnLst>
                              <p:par>
                                <p:cTn id="400" presetID="1" presetClass="exit" presetSubtype="0" fill="hold" nodeType="clickEffect">
                                  <p:stCondLst>
                                    <p:cond delay="0"/>
                                  </p:stCondLst>
                                  <p:childTnLst>
                                    <p:set>
                                      <p:cBhvr>
                                        <p:cTn id="401" dur="1" fill="hold">
                                          <p:stCondLst>
                                            <p:cond delay="0"/>
                                          </p:stCondLst>
                                        </p:cTn>
                                        <p:tgtEl>
                                          <p:spTgt spid="263"/>
                                        </p:tgtEl>
                                        <p:attrNameLst>
                                          <p:attrName>style.visibility</p:attrName>
                                        </p:attrNameLst>
                                      </p:cBhvr>
                                      <p:to>
                                        <p:strVal val="hidden"/>
                                      </p:to>
                                    </p:set>
                                  </p:childTnLst>
                                </p:cTn>
                              </p:par>
                              <p:par>
                                <p:cTn id="402" presetID="1" presetClass="entr" presetSubtype="0" fill="hold" nodeType="withEffect">
                                  <p:stCondLst>
                                    <p:cond delay="0"/>
                                  </p:stCondLst>
                                  <p:childTnLst>
                                    <p:set>
                                      <p:cBhvr>
                                        <p:cTn id="403" dur="1" fill="hold">
                                          <p:stCondLst>
                                            <p:cond delay="0"/>
                                          </p:stCondLst>
                                        </p:cTn>
                                        <p:tgtEl>
                                          <p:spTgt spid="264"/>
                                        </p:tgtEl>
                                        <p:attrNameLst>
                                          <p:attrName>style.visibility</p:attrName>
                                        </p:attrNameLst>
                                      </p:cBhvr>
                                      <p:to>
                                        <p:strVal val="visible"/>
                                      </p:to>
                                    </p:set>
                                  </p:childTnLst>
                                </p:cTn>
                              </p:par>
                            </p:childTnLst>
                          </p:cTn>
                        </p:par>
                      </p:childTnLst>
                    </p:cTn>
                  </p:par>
                  <p:par>
                    <p:cTn id="404" fill="hold">
                      <p:stCondLst>
                        <p:cond delay="indefinite"/>
                      </p:stCondLst>
                      <p:childTnLst>
                        <p:par>
                          <p:cTn id="405" fill="hold">
                            <p:stCondLst>
                              <p:cond delay="0"/>
                            </p:stCondLst>
                            <p:childTnLst>
                              <p:par>
                                <p:cTn id="406" presetID="1" presetClass="exit" presetSubtype="0" fill="hold" nodeType="clickEffect">
                                  <p:stCondLst>
                                    <p:cond delay="0"/>
                                  </p:stCondLst>
                                  <p:childTnLst>
                                    <p:set>
                                      <p:cBhvr>
                                        <p:cTn id="407" dur="1" fill="hold">
                                          <p:stCondLst>
                                            <p:cond delay="0"/>
                                          </p:stCondLst>
                                        </p:cTn>
                                        <p:tgtEl>
                                          <p:spTgt spid="264"/>
                                        </p:tgtEl>
                                        <p:attrNameLst>
                                          <p:attrName>style.visibility</p:attrName>
                                        </p:attrNameLst>
                                      </p:cBhvr>
                                      <p:to>
                                        <p:strVal val="hidden"/>
                                      </p:to>
                                    </p:set>
                                  </p:childTnLst>
                                </p:cTn>
                              </p:par>
                              <p:par>
                                <p:cTn id="408" presetID="1" presetClass="entr" presetSubtype="0" fill="hold" nodeType="withEffect">
                                  <p:stCondLst>
                                    <p:cond delay="0"/>
                                  </p:stCondLst>
                                  <p:childTnLst>
                                    <p:set>
                                      <p:cBhvr>
                                        <p:cTn id="409" dur="1" fill="hold">
                                          <p:stCondLst>
                                            <p:cond delay="0"/>
                                          </p:stCondLst>
                                        </p:cTn>
                                        <p:tgtEl>
                                          <p:spTgt spid="265"/>
                                        </p:tgtEl>
                                        <p:attrNameLst>
                                          <p:attrName>style.visibility</p:attrName>
                                        </p:attrNameLst>
                                      </p:cBhvr>
                                      <p:to>
                                        <p:strVal val="visible"/>
                                      </p:to>
                                    </p:set>
                                  </p:childTnLst>
                                </p:cTn>
                              </p:par>
                            </p:childTnLst>
                          </p:cTn>
                        </p:par>
                      </p:childTnLst>
                    </p:cTn>
                  </p:par>
                  <p:par>
                    <p:cTn id="410" fill="hold">
                      <p:stCondLst>
                        <p:cond delay="indefinite"/>
                      </p:stCondLst>
                      <p:childTnLst>
                        <p:par>
                          <p:cTn id="411" fill="hold">
                            <p:stCondLst>
                              <p:cond delay="0"/>
                            </p:stCondLst>
                            <p:childTnLst>
                              <p:par>
                                <p:cTn id="412" presetID="1" presetClass="exit" presetSubtype="0" fill="hold" nodeType="clickEffect">
                                  <p:stCondLst>
                                    <p:cond delay="0"/>
                                  </p:stCondLst>
                                  <p:childTnLst>
                                    <p:set>
                                      <p:cBhvr>
                                        <p:cTn id="413" dur="1" fill="hold">
                                          <p:stCondLst>
                                            <p:cond delay="0"/>
                                          </p:stCondLst>
                                        </p:cTn>
                                        <p:tgtEl>
                                          <p:spTgt spid="265"/>
                                        </p:tgtEl>
                                        <p:attrNameLst>
                                          <p:attrName>style.visibility</p:attrName>
                                        </p:attrNameLst>
                                      </p:cBhvr>
                                      <p:to>
                                        <p:strVal val="hidden"/>
                                      </p:to>
                                    </p:set>
                                  </p:childTnLst>
                                </p:cTn>
                              </p:par>
                              <p:par>
                                <p:cTn id="414" presetID="1" presetClass="entr" presetSubtype="0" fill="hold" nodeType="withEffect">
                                  <p:stCondLst>
                                    <p:cond delay="0"/>
                                  </p:stCondLst>
                                  <p:childTnLst>
                                    <p:set>
                                      <p:cBhvr>
                                        <p:cTn id="415" dur="1" fill="hold">
                                          <p:stCondLst>
                                            <p:cond delay="0"/>
                                          </p:stCondLst>
                                        </p:cTn>
                                        <p:tgtEl>
                                          <p:spTgt spid="266"/>
                                        </p:tgtEl>
                                        <p:attrNameLst>
                                          <p:attrName>style.visibility</p:attrName>
                                        </p:attrNameLst>
                                      </p:cBhvr>
                                      <p:to>
                                        <p:strVal val="visible"/>
                                      </p:to>
                                    </p:set>
                                  </p:childTnLst>
                                </p:cTn>
                              </p:par>
                            </p:childTnLst>
                          </p:cTn>
                        </p:par>
                      </p:childTnLst>
                    </p:cTn>
                  </p:par>
                  <p:par>
                    <p:cTn id="416" fill="hold">
                      <p:stCondLst>
                        <p:cond delay="indefinite"/>
                      </p:stCondLst>
                      <p:childTnLst>
                        <p:par>
                          <p:cTn id="417" fill="hold">
                            <p:stCondLst>
                              <p:cond delay="0"/>
                            </p:stCondLst>
                            <p:childTnLst>
                              <p:par>
                                <p:cTn id="418" presetID="1" presetClass="exit" presetSubtype="0" fill="hold" nodeType="clickEffect">
                                  <p:stCondLst>
                                    <p:cond delay="0"/>
                                  </p:stCondLst>
                                  <p:childTnLst>
                                    <p:set>
                                      <p:cBhvr>
                                        <p:cTn id="419" dur="1" fill="hold">
                                          <p:stCondLst>
                                            <p:cond delay="0"/>
                                          </p:stCondLst>
                                        </p:cTn>
                                        <p:tgtEl>
                                          <p:spTgt spid="266"/>
                                        </p:tgtEl>
                                        <p:attrNameLst>
                                          <p:attrName>style.visibility</p:attrName>
                                        </p:attrNameLst>
                                      </p:cBhvr>
                                      <p:to>
                                        <p:strVal val="hidden"/>
                                      </p:to>
                                    </p:set>
                                  </p:childTnLst>
                                </p:cTn>
                              </p:par>
                              <p:par>
                                <p:cTn id="420" presetID="1" presetClass="entr" presetSubtype="0" fill="hold" nodeType="withEffect">
                                  <p:stCondLst>
                                    <p:cond delay="0"/>
                                  </p:stCondLst>
                                  <p:childTnLst>
                                    <p:set>
                                      <p:cBhvr>
                                        <p:cTn id="421" dur="1" fill="hold">
                                          <p:stCondLst>
                                            <p:cond delay="0"/>
                                          </p:stCondLst>
                                        </p:cTn>
                                        <p:tgtEl>
                                          <p:spTgt spid="267"/>
                                        </p:tgtEl>
                                        <p:attrNameLst>
                                          <p:attrName>style.visibility</p:attrName>
                                        </p:attrNameLst>
                                      </p:cBhvr>
                                      <p:to>
                                        <p:strVal val="visible"/>
                                      </p:to>
                                    </p:set>
                                  </p:childTnLst>
                                </p:cTn>
                              </p:par>
                            </p:childTnLst>
                          </p:cTn>
                        </p:par>
                      </p:childTnLst>
                    </p:cTn>
                  </p:par>
                  <p:par>
                    <p:cTn id="422" fill="hold">
                      <p:stCondLst>
                        <p:cond delay="indefinite"/>
                      </p:stCondLst>
                      <p:childTnLst>
                        <p:par>
                          <p:cTn id="423" fill="hold">
                            <p:stCondLst>
                              <p:cond delay="0"/>
                            </p:stCondLst>
                            <p:childTnLst>
                              <p:par>
                                <p:cTn id="424" presetID="1" presetClass="exit" presetSubtype="0" fill="hold" nodeType="clickEffect">
                                  <p:stCondLst>
                                    <p:cond delay="0"/>
                                  </p:stCondLst>
                                  <p:childTnLst>
                                    <p:set>
                                      <p:cBhvr>
                                        <p:cTn id="425" dur="1" fill="hold">
                                          <p:stCondLst>
                                            <p:cond delay="0"/>
                                          </p:stCondLst>
                                        </p:cTn>
                                        <p:tgtEl>
                                          <p:spTgt spid="267"/>
                                        </p:tgtEl>
                                        <p:attrNameLst>
                                          <p:attrName>style.visibility</p:attrName>
                                        </p:attrNameLst>
                                      </p:cBhvr>
                                      <p:to>
                                        <p:strVal val="hidden"/>
                                      </p:to>
                                    </p:set>
                                  </p:childTnLst>
                                </p:cTn>
                              </p:par>
                              <p:par>
                                <p:cTn id="426" presetID="1" presetClass="entr" presetSubtype="0" fill="hold" nodeType="withEffect">
                                  <p:stCondLst>
                                    <p:cond delay="0"/>
                                  </p:stCondLst>
                                  <p:childTnLst>
                                    <p:set>
                                      <p:cBhvr>
                                        <p:cTn id="427" dur="1" fill="hold">
                                          <p:stCondLst>
                                            <p:cond delay="0"/>
                                          </p:stCondLst>
                                        </p:cTn>
                                        <p:tgtEl>
                                          <p:spTgt spid="268"/>
                                        </p:tgtEl>
                                        <p:attrNameLst>
                                          <p:attrName>style.visibility</p:attrName>
                                        </p:attrNameLst>
                                      </p:cBhvr>
                                      <p:to>
                                        <p:strVal val="visible"/>
                                      </p:to>
                                    </p:set>
                                  </p:childTnLst>
                                </p:cTn>
                              </p:par>
                            </p:childTnLst>
                          </p:cTn>
                        </p:par>
                      </p:childTnLst>
                    </p:cTn>
                  </p:par>
                  <p:par>
                    <p:cTn id="428" fill="hold">
                      <p:stCondLst>
                        <p:cond delay="indefinite"/>
                      </p:stCondLst>
                      <p:childTnLst>
                        <p:par>
                          <p:cTn id="429" fill="hold">
                            <p:stCondLst>
                              <p:cond delay="0"/>
                            </p:stCondLst>
                            <p:childTnLst>
                              <p:par>
                                <p:cTn id="430" presetID="1" presetClass="exit" presetSubtype="0" fill="hold" nodeType="clickEffect">
                                  <p:stCondLst>
                                    <p:cond delay="0"/>
                                  </p:stCondLst>
                                  <p:childTnLst>
                                    <p:set>
                                      <p:cBhvr>
                                        <p:cTn id="431" dur="1" fill="hold">
                                          <p:stCondLst>
                                            <p:cond delay="0"/>
                                          </p:stCondLst>
                                        </p:cTn>
                                        <p:tgtEl>
                                          <p:spTgt spid="268"/>
                                        </p:tgtEl>
                                        <p:attrNameLst>
                                          <p:attrName>style.visibility</p:attrName>
                                        </p:attrNameLst>
                                      </p:cBhvr>
                                      <p:to>
                                        <p:strVal val="hidden"/>
                                      </p:to>
                                    </p:set>
                                  </p:childTnLst>
                                </p:cTn>
                              </p:par>
                              <p:par>
                                <p:cTn id="432" presetID="1" presetClass="entr" presetSubtype="0" fill="hold" nodeType="withEffect">
                                  <p:stCondLst>
                                    <p:cond delay="0"/>
                                  </p:stCondLst>
                                  <p:childTnLst>
                                    <p:set>
                                      <p:cBhvr>
                                        <p:cTn id="433" dur="1" fill="hold">
                                          <p:stCondLst>
                                            <p:cond delay="0"/>
                                          </p:stCondLst>
                                        </p:cTn>
                                        <p:tgtEl>
                                          <p:spTgt spid="269"/>
                                        </p:tgtEl>
                                        <p:attrNameLst>
                                          <p:attrName>style.visibility</p:attrName>
                                        </p:attrNameLst>
                                      </p:cBhvr>
                                      <p:to>
                                        <p:strVal val="visible"/>
                                      </p:to>
                                    </p:set>
                                  </p:childTnLst>
                                </p:cTn>
                              </p:par>
                            </p:childTnLst>
                          </p:cTn>
                        </p:par>
                      </p:childTnLst>
                    </p:cTn>
                  </p:par>
                  <p:par>
                    <p:cTn id="434" fill="hold">
                      <p:stCondLst>
                        <p:cond delay="indefinite"/>
                      </p:stCondLst>
                      <p:childTnLst>
                        <p:par>
                          <p:cTn id="435" fill="hold">
                            <p:stCondLst>
                              <p:cond delay="0"/>
                            </p:stCondLst>
                            <p:childTnLst>
                              <p:par>
                                <p:cTn id="436" presetID="1" presetClass="exit" presetSubtype="0" fill="hold" nodeType="clickEffect">
                                  <p:stCondLst>
                                    <p:cond delay="0"/>
                                  </p:stCondLst>
                                  <p:childTnLst>
                                    <p:set>
                                      <p:cBhvr>
                                        <p:cTn id="437" dur="1" fill="hold">
                                          <p:stCondLst>
                                            <p:cond delay="0"/>
                                          </p:stCondLst>
                                        </p:cTn>
                                        <p:tgtEl>
                                          <p:spTgt spid="269"/>
                                        </p:tgtEl>
                                        <p:attrNameLst>
                                          <p:attrName>style.visibility</p:attrName>
                                        </p:attrNameLst>
                                      </p:cBhvr>
                                      <p:to>
                                        <p:strVal val="hidden"/>
                                      </p:to>
                                    </p:set>
                                  </p:childTnLst>
                                </p:cTn>
                              </p:par>
                              <p:par>
                                <p:cTn id="438" presetID="1" presetClass="entr" presetSubtype="0" fill="hold" nodeType="withEffect">
                                  <p:stCondLst>
                                    <p:cond delay="0"/>
                                  </p:stCondLst>
                                  <p:childTnLst>
                                    <p:set>
                                      <p:cBhvr>
                                        <p:cTn id="439" dur="1" fill="hold">
                                          <p:stCondLst>
                                            <p:cond delay="0"/>
                                          </p:stCondLst>
                                        </p:cTn>
                                        <p:tgtEl>
                                          <p:spTgt spid="270"/>
                                        </p:tgtEl>
                                        <p:attrNameLst>
                                          <p:attrName>style.visibility</p:attrName>
                                        </p:attrNameLst>
                                      </p:cBhvr>
                                      <p:to>
                                        <p:strVal val="visible"/>
                                      </p:to>
                                    </p:set>
                                  </p:childTnLst>
                                </p:cTn>
                              </p:par>
                            </p:childTnLst>
                          </p:cTn>
                        </p:par>
                      </p:childTnLst>
                    </p:cTn>
                  </p:par>
                  <p:par>
                    <p:cTn id="440" fill="hold">
                      <p:stCondLst>
                        <p:cond delay="indefinite"/>
                      </p:stCondLst>
                      <p:childTnLst>
                        <p:par>
                          <p:cTn id="441" fill="hold">
                            <p:stCondLst>
                              <p:cond delay="0"/>
                            </p:stCondLst>
                            <p:childTnLst>
                              <p:par>
                                <p:cTn id="442" presetID="1" presetClass="exit" presetSubtype="0" fill="hold" nodeType="clickEffect">
                                  <p:stCondLst>
                                    <p:cond delay="0"/>
                                  </p:stCondLst>
                                  <p:childTnLst>
                                    <p:set>
                                      <p:cBhvr>
                                        <p:cTn id="443" dur="1" fill="hold">
                                          <p:stCondLst>
                                            <p:cond delay="0"/>
                                          </p:stCondLst>
                                        </p:cTn>
                                        <p:tgtEl>
                                          <p:spTgt spid="270"/>
                                        </p:tgtEl>
                                        <p:attrNameLst>
                                          <p:attrName>style.visibility</p:attrName>
                                        </p:attrNameLst>
                                      </p:cBhvr>
                                      <p:to>
                                        <p:strVal val="hidden"/>
                                      </p:to>
                                    </p:set>
                                  </p:childTnLst>
                                </p:cTn>
                              </p:par>
                              <p:par>
                                <p:cTn id="444" presetID="1" presetClass="entr" presetSubtype="0" fill="hold" nodeType="withEffect">
                                  <p:stCondLst>
                                    <p:cond delay="0"/>
                                  </p:stCondLst>
                                  <p:childTnLst>
                                    <p:set>
                                      <p:cBhvr>
                                        <p:cTn id="445" dur="1" fill="hold">
                                          <p:stCondLst>
                                            <p:cond delay="0"/>
                                          </p:stCondLst>
                                        </p:cTn>
                                        <p:tgtEl>
                                          <p:spTgt spid="271"/>
                                        </p:tgtEl>
                                        <p:attrNameLst>
                                          <p:attrName>style.visibility</p:attrName>
                                        </p:attrNameLst>
                                      </p:cBhvr>
                                      <p:to>
                                        <p:strVal val="visible"/>
                                      </p:to>
                                    </p:set>
                                  </p:childTnLst>
                                </p:cTn>
                              </p:par>
                            </p:childTnLst>
                          </p:cTn>
                        </p:par>
                      </p:childTnLst>
                    </p:cTn>
                  </p:par>
                  <p:par>
                    <p:cTn id="446" fill="hold">
                      <p:stCondLst>
                        <p:cond delay="indefinite"/>
                      </p:stCondLst>
                      <p:childTnLst>
                        <p:par>
                          <p:cTn id="447" fill="hold">
                            <p:stCondLst>
                              <p:cond delay="0"/>
                            </p:stCondLst>
                            <p:childTnLst>
                              <p:par>
                                <p:cTn id="448" presetID="1" presetClass="exit" presetSubtype="0" fill="hold" nodeType="clickEffect">
                                  <p:stCondLst>
                                    <p:cond delay="0"/>
                                  </p:stCondLst>
                                  <p:childTnLst>
                                    <p:set>
                                      <p:cBhvr>
                                        <p:cTn id="449" dur="1" fill="hold">
                                          <p:stCondLst>
                                            <p:cond delay="0"/>
                                          </p:stCondLst>
                                        </p:cTn>
                                        <p:tgtEl>
                                          <p:spTgt spid="271"/>
                                        </p:tgtEl>
                                        <p:attrNameLst>
                                          <p:attrName>style.visibility</p:attrName>
                                        </p:attrNameLst>
                                      </p:cBhvr>
                                      <p:to>
                                        <p:strVal val="hidden"/>
                                      </p:to>
                                    </p:set>
                                  </p:childTnLst>
                                </p:cTn>
                              </p:par>
                              <p:par>
                                <p:cTn id="450" presetID="1" presetClass="entr" presetSubtype="0" fill="hold" nodeType="withEffect">
                                  <p:stCondLst>
                                    <p:cond delay="0"/>
                                  </p:stCondLst>
                                  <p:childTnLst>
                                    <p:set>
                                      <p:cBhvr>
                                        <p:cTn id="451" dur="1" fill="hold">
                                          <p:stCondLst>
                                            <p:cond delay="0"/>
                                          </p:stCondLst>
                                        </p:cTn>
                                        <p:tgtEl>
                                          <p:spTgt spid="272"/>
                                        </p:tgtEl>
                                        <p:attrNameLst>
                                          <p:attrName>style.visibility</p:attrName>
                                        </p:attrNameLst>
                                      </p:cBhvr>
                                      <p:to>
                                        <p:strVal val="visible"/>
                                      </p:to>
                                    </p:set>
                                  </p:childTnLst>
                                </p:cTn>
                              </p:par>
                            </p:childTnLst>
                          </p:cTn>
                        </p:par>
                      </p:childTnLst>
                    </p:cTn>
                  </p:par>
                  <p:par>
                    <p:cTn id="452" fill="hold">
                      <p:stCondLst>
                        <p:cond delay="indefinite"/>
                      </p:stCondLst>
                      <p:childTnLst>
                        <p:par>
                          <p:cTn id="453" fill="hold">
                            <p:stCondLst>
                              <p:cond delay="0"/>
                            </p:stCondLst>
                            <p:childTnLst>
                              <p:par>
                                <p:cTn id="454" presetID="1" presetClass="exit" presetSubtype="0" fill="hold" nodeType="clickEffect">
                                  <p:stCondLst>
                                    <p:cond delay="0"/>
                                  </p:stCondLst>
                                  <p:childTnLst>
                                    <p:set>
                                      <p:cBhvr>
                                        <p:cTn id="455" dur="1" fill="hold">
                                          <p:stCondLst>
                                            <p:cond delay="0"/>
                                          </p:stCondLst>
                                        </p:cTn>
                                        <p:tgtEl>
                                          <p:spTgt spid="289"/>
                                        </p:tgtEl>
                                        <p:attrNameLst>
                                          <p:attrName>style.visibility</p:attrName>
                                        </p:attrNameLst>
                                      </p:cBhvr>
                                      <p:to>
                                        <p:strVal val="hidden"/>
                                      </p:to>
                                    </p:set>
                                  </p:childTnLst>
                                </p:cTn>
                              </p:par>
                              <p:par>
                                <p:cTn id="456" presetID="1" presetClass="exit" presetSubtype="0" fill="hold" nodeType="withEffect">
                                  <p:stCondLst>
                                    <p:cond delay="0"/>
                                  </p:stCondLst>
                                  <p:childTnLst>
                                    <p:set>
                                      <p:cBhvr>
                                        <p:cTn id="457" dur="1" fill="hold">
                                          <p:stCondLst>
                                            <p:cond delay="0"/>
                                          </p:stCondLst>
                                        </p:cTn>
                                        <p:tgtEl>
                                          <p:spTgt spid="272"/>
                                        </p:tgtEl>
                                        <p:attrNameLst>
                                          <p:attrName>style.visibility</p:attrName>
                                        </p:attrNameLst>
                                      </p:cBhvr>
                                      <p:to>
                                        <p:strVal val="hidden"/>
                                      </p:to>
                                    </p:set>
                                  </p:childTnLst>
                                </p:cTn>
                              </p:par>
                              <p:par>
                                <p:cTn id="458" presetID="1" presetClass="entr" presetSubtype="0" fill="hold" nodeType="withEffect">
                                  <p:stCondLst>
                                    <p:cond delay="0"/>
                                  </p:stCondLst>
                                  <p:childTnLst>
                                    <p:set>
                                      <p:cBhvr>
                                        <p:cTn id="459" dur="1" fill="hold">
                                          <p:stCondLst>
                                            <p:cond delay="0"/>
                                          </p:stCondLst>
                                        </p:cTn>
                                        <p:tgtEl>
                                          <p:spTgt spid="290"/>
                                        </p:tgtEl>
                                        <p:attrNameLst>
                                          <p:attrName>style.visibility</p:attrName>
                                        </p:attrNameLst>
                                      </p:cBhvr>
                                      <p:to>
                                        <p:strVal val="visible"/>
                                      </p:to>
                                    </p:set>
                                  </p:childTnLst>
                                </p:cTn>
                              </p:par>
                              <p:par>
                                <p:cTn id="460" presetID="1" presetClass="entr" presetSubtype="0" fill="hold" nodeType="withEffect">
                                  <p:stCondLst>
                                    <p:cond delay="0"/>
                                  </p:stCondLst>
                                  <p:childTnLst>
                                    <p:set>
                                      <p:cBhvr>
                                        <p:cTn id="461" dur="1" fill="hold">
                                          <p:stCondLst>
                                            <p:cond delay="0"/>
                                          </p:stCondLst>
                                        </p:cTn>
                                        <p:tgtEl>
                                          <p:spTgt spid="263"/>
                                        </p:tgtEl>
                                        <p:attrNameLst>
                                          <p:attrName>style.visibility</p:attrName>
                                        </p:attrNameLst>
                                      </p:cBhvr>
                                      <p:to>
                                        <p:strVal val="visible"/>
                                      </p:to>
                                    </p:set>
                                  </p:childTnLst>
                                </p:cTn>
                              </p:par>
                            </p:childTnLst>
                          </p:cTn>
                        </p:par>
                      </p:childTnLst>
                    </p:cTn>
                  </p:par>
                  <p:par>
                    <p:cTn id="462" fill="hold">
                      <p:stCondLst>
                        <p:cond delay="indefinite"/>
                      </p:stCondLst>
                      <p:childTnLst>
                        <p:par>
                          <p:cTn id="463" fill="hold">
                            <p:stCondLst>
                              <p:cond delay="0"/>
                            </p:stCondLst>
                            <p:childTnLst>
                              <p:par>
                                <p:cTn id="464" presetID="1" presetClass="exit" presetSubtype="0" fill="hold" nodeType="clickEffect">
                                  <p:stCondLst>
                                    <p:cond delay="0"/>
                                  </p:stCondLst>
                                  <p:childTnLst>
                                    <p:set>
                                      <p:cBhvr>
                                        <p:cTn id="465" dur="1" fill="hold">
                                          <p:stCondLst>
                                            <p:cond delay="0"/>
                                          </p:stCondLst>
                                        </p:cTn>
                                        <p:tgtEl>
                                          <p:spTgt spid="263"/>
                                        </p:tgtEl>
                                        <p:attrNameLst>
                                          <p:attrName>style.visibility</p:attrName>
                                        </p:attrNameLst>
                                      </p:cBhvr>
                                      <p:to>
                                        <p:strVal val="hidden"/>
                                      </p:to>
                                    </p:set>
                                  </p:childTnLst>
                                </p:cTn>
                              </p:par>
                              <p:par>
                                <p:cTn id="466" presetID="1" presetClass="entr" presetSubtype="0" fill="hold" nodeType="withEffect">
                                  <p:stCondLst>
                                    <p:cond delay="0"/>
                                  </p:stCondLst>
                                  <p:childTnLst>
                                    <p:set>
                                      <p:cBhvr>
                                        <p:cTn id="467" dur="1" fill="hold">
                                          <p:stCondLst>
                                            <p:cond delay="0"/>
                                          </p:stCondLst>
                                        </p:cTn>
                                        <p:tgtEl>
                                          <p:spTgt spid="264"/>
                                        </p:tgtEl>
                                        <p:attrNameLst>
                                          <p:attrName>style.visibility</p:attrName>
                                        </p:attrNameLst>
                                      </p:cBhvr>
                                      <p:to>
                                        <p:strVal val="visible"/>
                                      </p:to>
                                    </p:set>
                                  </p:childTnLst>
                                </p:cTn>
                              </p:par>
                            </p:childTnLst>
                          </p:cTn>
                        </p:par>
                      </p:childTnLst>
                    </p:cTn>
                  </p:par>
                  <p:par>
                    <p:cTn id="468" fill="hold">
                      <p:stCondLst>
                        <p:cond delay="indefinite"/>
                      </p:stCondLst>
                      <p:childTnLst>
                        <p:par>
                          <p:cTn id="469" fill="hold">
                            <p:stCondLst>
                              <p:cond delay="0"/>
                            </p:stCondLst>
                            <p:childTnLst>
                              <p:par>
                                <p:cTn id="470" presetID="1" presetClass="exit" presetSubtype="0" fill="hold" nodeType="clickEffect">
                                  <p:stCondLst>
                                    <p:cond delay="0"/>
                                  </p:stCondLst>
                                  <p:childTnLst>
                                    <p:set>
                                      <p:cBhvr>
                                        <p:cTn id="471" dur="1" fill="hold">
                                          <p:stCondLst>
                                            <p:cond delay="0"/>
                                          </p:stCondLst>
                                        </p:cTn>
                                        <p:tgtEl>
                                          <p:spTgt spid="264"/>
                                        </p:tgtEl>
                                        <p:attrNameLst>
                                          <p:attrName>style.visibility</p:attrName>
                                        </p:attrNameLst>
                                      </p:cBhvr>
                                      <p:to>
                                        <p:strVal val="hidden"/>
                                      </p:to>
                                    </p:set>
                                  </p:childTnLst>
                                </p:cTn>
                              </p:par>
                              <p:par>
                                <p:cTn id="472" presetID="1" presetClass="entr" presetSubtype="0" fill="hold" nodeType="withEffect">
                                  <p:stCondLst>
                                    <p:cond delay="0"/>
                                  </p:stCondLst>
                                  <p:childTnLst>
                                    <p:set>
                                      <p:cBhvr>
                                        <p:cTn id="473" dur="1" fill="hold">
                                          <p:stCondLst>
                                            <p:cond delay="0"/>
                                          </p:stCondLst>
                                        </p:cTn>
                                        <p:tgtEl>
                                          <p:spTgt spid="265"/>
                                        </p:tgtEl>
                                        <p:attrNameLst>
                                          <p:attrName>style.visibility</p:attrName>
                                        </p:attrNameLst>
                                      </p:cBhvr>
                                      <p:to>
                                        <p:strVal val="visible"/>
                                      </p:to>
                                    </p:set>
                                  </p:childTnLst>
                                </p:cTn>
                              </p:par>
                            </p:childTnLst>
                          </p:cTn>
                        </p:par>
                      </p:childTnLst>
                    </p:cTn>
                  </p:par>
                  <p:par>
                    <p:cTn id="474" fill="hold">
                      <p:stCondLst>
                        <p:cond delay="indefinite"/>
                      </p:stCondLst>
                      <p:childTnLst>
                        <p:par>
                          <p:cTn id="475" fill="hold">
                            <p:stCondLst>
                              <p:cond delay="0"/>
                            </p:stCondLst>
                            <p:childTnLst>
                              <p:par>
                                <p:cTn id="476" presetID="1" presetClass="exit" presetSubtype="0" fill="hold" nodeType="clickEffect">
                                  <p:stCondLst>
                                    <p:cond delay="0"/>
                                  </p:stCondLst>
                                  <p:childTnLst>
                                    <p:set>
                                      <p:cBhvr>
                                        <p:cTn id="477" dur="1" fill="hold">
                                          <p:stCondLst>
                                            <p:cond delay="0"/>
                                          </p:stCondLst>
                                        </p:cTn>
                                        <p:tgtEl>
                                          <p:spTgt spid="265"/>
                                        </p:tgtEl>
                                        <p:attrNameLst>
                                          <p:attrName>style.visibility</p:attrName>
                                        </p:attrNameLst>
                                      </p:cBhvr>
                                      <p:to>
                                        <p:strVal val="hidden"/>
                                      </p:to>
                                    </p:set>
                                  </p:childTnLst>
                                </p:cTn>
                              </p:par>
                              <p:par>
                                <p:cTn id="478" presetID="1" presetClass="entr" presetSubtype="0" fill="hold" nodeType="withEffect">
                                  <p:stCondLst>
                                    <p:cond delay="0"/>
                                  </p:stCondLst>
                                  <p:childTnLst>
                                    <p:set>
                                      <p:cBhvr>
                                        <p:cTn id="479" dur="1" fill="hold">
                                          <p:stCondLst>
                                            <p:cond delay="0"/>
                                          </p:stCondLst>
                                        </p:cTn>
                                        <p:tgtEl>
                                          <p:spTgt spid="266"/>
                                        </p:tgtEl>
                                        <p:attrNameLst>
                                          <p:attrName>style.visibility</p:attrName>
                                        </p:attrNameLst>
                                      </p:cBhvr>
                                      <p:to>
                                        <p:strVal val="visible"/>
                                      </p:to>
                                    </p:set>
                                  </p:childTnLst>
                                </p:cTn>
                              </p:par>
                            </p:childTnLst>
                          </p:cTn>
                        </p:par>
                      </p:childTnLst>
                    </p:cTn>
                  </p:par>
                  <p:par>
                    <p:cTn id="480" fill="hold">
                      <p:stCondLst>
                        <p:cond delay="indefinite"/>
                      </p:stCondLst>
                      <p:childTnLst>
                        <p:par>
                          <p:cTn id="481" fill="hold">
                            <p:stCondLst>
                              <p:cond delay="0"/>
                            </p:stCondLst>
                            <p:childTnLst>
                              <p:par>
                                <p:cTn id="482" presetID="1" presetClass="exit" presetSubtype="0" fill="hold" nodeType="clickEffect">
                                  <p:stCondLst>
                                    <p:cond delay="0"/>
                                  </p:stCondLst>
                                  <p:childTnLst>
                                    <p:set>
                                      <p:cBhvr>
                                        <p:cTn id="483" dur="1" fill="hold">
                                          <p:stCondLst>
                                            <p:cond delay="0"/>
                                          </p:stCondLst>
                                        </p:cTn>
                                        <p:tgtEl>
                                          <p:spTgt spid="266"/>
                                        </p:tgtEl>
                                        <p:attrNameLst>
                                          <p:attrName>style.visibility</p:attrName>
                                        </p:attrNameLst>
                                      </p:cBhvr>
                                      <p:to>
                                        <p:strVal val="hidden"/>
                                      </p:to>
                                    </p:set>
                                  </p:childTnLst>
                                </p:cTn>
                              </p:par>
                              <p:par>
                                <p:cTn id="484" presetID="1" presetClass="entr" presetSubtype="0" fill="hold" nodeType="withEffect">
                                  <p:stCondLst>
                                    <p:cond delay="0"/>
                                  </p:stCondLst>
                                  <p:childTnLst>
                                    <p:set>
                                      <p:cBhvr>
                                        <p:cTn id="485" dur="1" fill="hold">
                                          <p:stCondLst>
                                            <p:cond delay="0"/>
                                          </p:stCondLst>
                                        </p:cTn>
                                        <p:tgtEl>
                                          <p:spTgt spid="267"/>
                                        </p:tgtEl>
                                        <p:attrNameLst>
                                          <p:attrName>style.visibility</p:attrName>
                                        </p:attrNameLst>
                                      </p:cBhvr>
                                      <p:to>
                                        <p:strVal val="visible"/>
                                      </p:to>
                                    </p:set>
                                  </p:childTnLst>
                                </p:cTn>
                              </p:par>
                            </p:childTnLst>
                          </p:cTn>
                        </p:par>
                      </p:childTnLst>
                    </p:cTn>
                  </p:par>
                  <p:par>
                    <p:cTn id="486" fill="hold">
                      <p:stCondLst>
                        <p:cond delay="indefinite"/>
                      </p:stCondLst>
                      <p:childTnLst>
                        <p:par>
                          <p:cTn id="487" fill="hold">
                            <p:stCondLst>
                              <p:cond delay="0"/>
                            </p:stCondLst>
                            <p:childTnLst>
                              <p:par>
                                <p:cTn id="488" presetID="1" presetClass="exit" presetSubtype="0" fill="hold" nodeType="clickEffect">
                                  <p:stCondLst>
                                    <p:cond delay="0"/>
                                  </p:stCondLst>
                                  <p:childTnLst>
                                    <p:set>
                                      <p:cBhvr>
                                        <p:cTn id="489" dur="1" fill="hold">
                                          <p:stCondLst>
                                            <p:cond delay="0"/>
                                          </p:stCondLst>
                                        </p:cTn>
                                        <p:tgtEl>
                                          <p:spTgt spid="267"/>
                                        </p:tgtEl>
                                        <p:attrNameLst>
                                          <p:attrName>style.visibility</p:attrName>
                                        </p:attrNameLst>
                                      </p:cBhvr>
                                      <p:to>
                                        <p:strVal val="hidden"/>
                                      </p:to>
                                    </p:set>
                                  </p:childTnLst>
                                </p:cTn>
                              </p:par>
                              <p:par>
                                <p:cTn id="490" presetID="1" presetClass="entr" presetSubtype="0" fill="hold" nodeType="withEffect">
                                  <p:stCondLst>
                                    <p:cond delay="0"/>
                                  </p:stCondLst>
                                  <p:childTnLst>
                                    <p:set>
                                      <p:cBhvr>
                                        <p:cTn id="491" dur="1" fill="hold">
                                          <p:stCondLst>
                                            <p:cond delay="0"/>
                                          </p:stCondLst>
                                        </p:cTn>
                                        <p:tgtEl>
                                          <p:spTgt spid="268"/>
                                        </p:tgtEl>
                                        <p:attrNameLst>
                                          <p:attrName>style.visibility</p:attrName>
                                        </p:attrNameLst>
                                      </p:cBhvr>
                                      <p:to>
                                        <p:strVal val="visible"/>
                                      </p:to>
                                    </p:set>
                                  </p:childTnLst>
                                </p:cTn>
                              </p:par>
                            </p:childTnLst>
                          </p:cTn>
                        </p:par>
                      </p:childTnLst>
                    </p:cTn>
                  </p:par>
                  <p:par>
                    <p:cTn id="492" fill="hold">
                      <p:stCondLst>
                        <p:cond delay="indefinite"/>
                      </p:stCondLst>
                      <p:childTnLst>
                        <p:par>
                          <p:cTn id="493" fill="hold">
                            <p:stCondLst>
                              <p:cond delay="0"/>
                            </p:stCondLst>
                            <p:childTnLst>
                              <p:par>
                                <p:cTn id="494" presetID="1" presetClass="exit" presetSubtype="0" fill="hold" nodeType="clickEffect">
                                  <p:stCondLst>
                                    <p:cond delay="0"/>
                                  </p:stCondLst>
                                  <p:childTnLst>
                                    <p:set>
                                      <p:cBhvr>
                                        <p:cTn id="495" dur="1" fill="hold">
                                          <p:stCondLst>
                                            <p:cond delay="0"/>
                                          </p:stCondLst>
                                        </p:cTn>
                                        <p:tgtEl>
                                          <p:spTgt spid="268"/>
                                        </p:tgtEl>
                                        <p:attrNameLst>
                                          <p:attrName>style.visibility</p:attrName>
                                        </p:attrNameLst>
                                      </p:cBhvr>
                                      <p:to>
                                        <p:strVal val="hidden"/>
                                      </p:to>
                                    </p:set>
                                  </p:childTnLst>
                                </p:cTn>
                              </p:par>
                              <p:par>
                                <p:cTn id="496" presetID="1" presetClass="entr" presetSubtype="0" fill="hold" nodeType="withEffect">
                                  <p:stCondLst>
                                    <p:cond delay="0"/>
                                  </p:stCondLst>
                                  <p:childTnLst>
                                    <p:set>
                                      <p:cBhvr>
                                        <p:cTn id="497" dur="1" fill="hold">
                                          <p:stCondLst>
                                            <p:cond delay="0"/>
                                          </p:stCondLst>
                                        </p:cTn>
                                        <p:tgtEl>
                                          <p:spTgt spid="269"/>
                                        </p:tgtEl>
                                        <p:attrNameLst>
                                          <p:attrName>style.visibility</p:attrName>
                                        </p:attrNameLst>
                                      </p:cBhvr>
                                      <p:to>
                                        <p:strVal val="visible"/>
                                      </p:to>
                                    </p:set>
                                  </p:childTnLst>
                                </p:cTn>
                              </p:par>
                            </p:childTnLst>
                          </p:cTn>
                        </p:par>
                      </p:childTnLst>
                    </p:cTn>
                  </p:par>
                  <p:par>
                    <p:cTn id="498" fill="hold">
                      <p:stCondLst>
                        <p:cond delay="indefinite"/>
                      </p:stCondLst>
                      <p:childTnLst>
                        <p:par>
                          <p:cTn id="499" fill="hold">
                            <p:stCondLst>
                              <p:cond delay="0"/>
                            </p:stCondLst>
                            <p:childTnLst>
                              <p:par>
                                <p:cTn id="500" presetID="1" presetClass="exit" presetSubtype="0" fill="hold" nodeType="clickEffect">
                                  <p:stCondLst>
                                    <p:cond delay="0"/>
                                  </p:stCondLst>
                                  <p:childTnLst>
                                    <p:set>
                                      <p:cBhvr>
                                        <p:cTn id="501" dur="1" fill="hold">
                                          <p:stCondLst>
                                            <p:cond delay="0"/>
                                          </p:stCondLst>
                                        </p:cTn>
                                        <p:tgtEl>
                                          <p:spTgt spid="269"/>
                                        </p:tgtEl>
                                        <p:attrNameLst>
                                          <p:attrName>style.visibility</p:attrName>
                                        </p:attrNameLst>
                                      </p:cBhvr>
                                      <p:to>
                                        <p:strVal val="hidden"/>
                                      </p:to>
                                    </p:set>
                                  </p:childTnLst>
                                </p:cTn>
                              </p:par>
                              <p:par>
                                <p:cTn id="502" presetID="1" presetClass="entr" presetSubtype="0" fill="hold" nodeType="withEffect">
                                  <p:stCondLst>
                                    <p:cond delay="0"/>
                                  </p:stCondLst>
                                  <p:childTnLst>
                                    <p:set>
                                      <p:cBhvr>
                                        <p:cTn id="503" dur="1" fill="hold">
                                          <p:stCondLst>
                                            <p:cond delay="0"/>
                                          </p:stCondLst>
                                        </p:cTn>
                                        <p:tgtEl>
                                          <p:spTgt spid="270"/>
                                        </p:tgtEl>
                                        <p:attrNameLst>
                                          <p:attrName>style.visibility</p:attrName>
                                        </p:attrNameLst>
                                      </p:cBhvr>
                                      <p:to>
                                        <p:strVal val="visible"/>
                                      </p:to>
                                    </p:set>
                                  </p:childTnLst>
                                </p:cTn>
                              </p:par>
                            </p:childTnLst>
                          </p:cTn>
                        </p:par>
                      </p:childTnLst>
                    </p:cTn>
                  </p:par>
                  <p:par>
                    <p:cTn id="504" fill="hold">
                      <p:stCondLst>
                        <p:cond delay="indefinite"/>
                      </p:stCondLst>
                      <p:childTnLst>
                        <p:par>
                          <p:cTn id="505" fill="hold">
                            <p:stCondLst>
                              <p:cond delay="0"/>
                            </p:stCondLst>
                            <p:childTnLst>
                              <p:par>
                                <p:cTn id="506" presetID="1" presetClass="exit" presetSubtype="0" fill="hold" nodeType="clickEffect">
                                  <p:stCondLst>
                                    <p:cond delay="0"/>
                                  </p:stCondLst>
                                  <p:childTnLst>
                                    <p:set>
                                      <p:cBhvr>
                                        <p:cTn id="507" dur="1" fill="hold">
                                          <p:stCondLst>
                                            <p:cond delay="0"/>
                                          </p:stCondLst>
                                        </p:cTn>
                                        <p:tgtEl>
                                          <p:spTgt spid="270"/>
                                        </p:tgtEl>
                                        <p:attrNameLst>
                                          <p:attrName>style.visibility</p:attrName>
                                        </p:attrNameLst>
                                      </p:cBhvr>
                                      <p:to>
                                        <p:strVal val="hidden"/>
                                      </p:to>
                                    </p:set>
                                  </p:childTnLst>
                                </p:cTn>
                              </p:par>
                              <p:par>
                                <p:cTn id="508" presetID="1" presetClass="entr" presetSubtype="0" fill="hold" nodeType="withEffect">
                                  <p:stCondLst>
                                    <p:cond delay="0"/>
                                  </p:stCondLst>
                                  <p:childTnLst>
                                    <p:set>
                                      <p:cBhvr>
                                        <p:cTn id="509" dur="1" fill="hold">
                                          <p:stCondLst>
                                            <p:cond delay="0"/>
                                          </p:stCondLst>
                                        </p:cTn>
                                        <p:tgtEl>
                                          <p:spTgt spid="271"/>
                                        </p:tgtEl>
                                        <p:attrNameLst>
                                          <p:attrName>style.visibility</p:attrName>
                                        </p:attrNameLst>
                                      </p:cBhvr>
                                      <p:to>
                                        <p:strVal val="visible"/>
                                      </p:to>
                                    </p:set>
                                  </p:childTnLst>
                                </p:cTn>
                              </p:par>
                            </p:childTnLst>
                          </p:cTn>
                        </p:par>
                      </p:childTnLst>
                    </p:cTn>
                  </p:par>
                  <p:par>
                    <p:cTn id="510" fill="hold">
                      <p:stCondLst>
                        <p:cond delay="indefinite"/>
                      </p:stCondLst>
                      <p:childTnLst>
                        <p:par>
                          <p:cTn id="511" fill="hold">
                            <p:stCondLst>
                              <p:cond delay="0"/>
                            </p:stCondLst>
                            <p:childTnLst>
                              <p:par>
                                <p:cTn id="512" presetID="1" presetClass="exit" presetSubtype="0" fill="hold" nodeType="clickEffect">
                                  <p:stCondLst>
                                    <p:cond delay="0"/>
                                  </p:stCondLst>
                                  <p:childTnLst>
                                    <p:set>
                                      <p:cBhvr>
                                        <p:cTn id="513" dur="1" fill="hold">
                                          <p:stCondLst>
                                            <p:cond delay="0"/>
                                          </p:stCondLst>
                                        </p:cTn>
                                        <p:tgtEl>
                                          <p:spTgt spid="271"/>
                                        </p:tgtEl>
                                        <p:attrNameLst>
                                          <p:attrName>style.visibility</p:attrName>
                                        </p:attrNameLst>
                                      </p:cBhvr>
                                      <p:to>
                                        <p:strVal val="hidden"/>
                                      </p:to>
                                    </p:set>
                                  </p:childTnLst>
                                </p:cTn>
                              </p:par>
                              <p:par>
                                <p:cTn id="514" presetID="1" presetClass="entr" presetSubtype="0" fill="hold" nodeType="withEffect">
                                  <p:stCondLst>
                                    <p:cond delay="0"/>
                                  </p:stCondLst>
                                  <p:childTnLst>
                                    <p:set>
                                      <p:cBhvr>
                                        <p:cTn id="515" dur="1" fill="hold">
                                          <p:stCondLst>
                                            <p:cond delay="0"/>
                                          </p:stCondLst>
                                        </p:cTn>
                                        <p:tgtEl>
                                          <p:spTgt spid="272"/>
                                        </p:tgtEl>
                                        <p:attrNameLst>
                                          <p:attrName>style.visibility</p:attrName>
                                        </p:attrNameLst>
                                      </p:cBhvr>
                                      <p:to>
                                        <p:strVal val="visible"/>
                                      </p:to>
                                    </p:set>
                                  </p:childTnLst>
                                </p:cTn>
                              </p:par>
                            </p:childTnLst>
                          </p:cTn>
                        </p:par>
                      </p:childTnLst>
                    </p:cTn>
                  </p:par>
                  <p:par>
                    <p:cTn id="516" fill="hold">
                      <p:stCondLst>
                        <p:cond delay="indefinite"/>
                      </p:stCondLst>
                      <p:childTnLst>
                        <p:par>
                          <p:cTn id="517" fill="hold">
                            <p:stCondLst>
                              <p:cond delay="0"/>
                            </p:stCondLst>
                            <p:childTnLst>
                              <p:par>
                                <p:cTn id="518" presetID="1" presetClass="exit" presetSubtype="0" fill="hold" nodeType="clickEffect">
                                  <p:stCondLst>
                                    <p:cond delay="0"/>
                                  </p:stCondLst>
                                  <p:childTnLst>
                                    <p:set>
                                      <p:cBhvr>
                                        <p:cTn id="519" dur="1" fill="hold">
                                          <p:stCondLst>
                                            <p:cond delay="0"/>
                                          </p:stCondLst>
                                        </p:cTn>
                                        <p:tgtEl>
                                          <p:spTgt spid="290"/>
                                        </p:tgtEl>
                                        <p:attrNameLst>
                                          <p:attrName>style.visibility</p:attrName>
                                        </p:attrNameLst>
                                      </p:cBhvr>
                                      <p:to>
                                        <p:strVal val="hidden"/>
                                      </p:to>
                                    </p:set>
                                  </p:childTnLst>
                                </p:cTn>
                              </p:par>
                              <p:par>
                                <p:cTn id="520" presetID="1" presetClass="exit" presetSubtype="0" fill="hold" nodeType="withEffect">
                                  <p:stCondLst>
                                    <p:cond delay="0"/>
                                  </p:stCondLst>
                                  <p:childTnLst>
                                    <p:set>
                                      <p:cBhvr>
                                        <p:cTn id="521" dur="1" fill="hold">
                                          <p:stCondLst>
                                            <p:cond delay="0"/>
                                          </p:stCondLst>
                                        </p:cTn>
                                        <p:tgtEl>
                                          <p:spTgt spid="272"/>
                                        </p:tgtEl>
                                        <p:attrNameLst>
                                          <p:attrName>style.visibility</p:attrName>
                                        </p:attrNameLst>
                                      </p:cBhvr>
                                      <p:to>
                                        <p:strVal val="hidden"/>
                                      </p:to>
                                    </p:set>
                                  </p:childTnLst>
                                </p:cTn>
                              </p:par>
                              <p:par>
                                <p:cTn id="522" presetID="1" presetClass="entr" presetSubtype="0" fill="hold" nodeType="withEffect">
                                  <p:stCondLst>
                                    <p:cond delay="0"/>
                                  </p:stCondLst>
                                  <p:childTnLst>
                                    <p:set>
                                      <p:cBhvr>
                                        <p:cTn id="523" dur="1" fill="hold">
                                          <p:stCondLst>
                                            <p:cond delay="0"/>
                                          </p:stCondLst>
                                        </p:cTn>
                                        <p:tgtEl>
                                          <p:spTgt spid="291"/>
                                        </p:tgtEl>
                                        <p:attrNameLst>
                                          <p:attrName>style.visibility</p:attrName>
                                        </p:attrNameLst>
                                      </p:cBhvr>
                                      <p:to>
                                        <p:strVal val="visible"/>
                                      </p:to>
                                    </p:set>
                                  </p:childTnLst>
                                </p:cTn>
                              </p:par>
                              <p:par>
                                <p:cTn id="524" presetID="1" presetClass="entr" presetSubtype="0" fill="hold" nodeType="withEffect">
                                  <p:stCondLst>
                                    <p:cond delay="0"/>
                                  </p:stCondLst>
                                  <p:childTnLst>
                                    <p:set>
                                      <p:cBhvr>
                                        <p:cTn id="525" dur="1" fill="hold">
                                          <p:stCondLst>
                                            <p:cond delay="0"/>
                                          </p:stCondLst>
                                        </p:cTn>
                                        <p:tgtEl>
                                          <p:spTgt spid="263"/>
                                        </p:tgtEl>
                                        <p:attrNameLst>
                                          <p:attrName>style.visibility</p:attrName>
                                        </p:attrNameLst>
                                      </p:cBhvr>
                                      <p:to>
                                        <p:strVal val="visible"/>
                                      </p:to>
                                    </p:set>
                                  </p:childTnLst>
                                </p:cTn>
                              </p:par>
                            </p:childTnLst>
                          </p:cTn>
                        </p:par>
                      </p:childTnLst>
                    </p:cTn>
                  </p:par>
                  <p:par>
                    <p:cTn id="526" fill="hold">
                      <p:stCondLst>
                        <p:cond delay="indefinite"/>
                      </p:stCondLst>
                      <p:childTnLst>
                        <p:par>
                          <p:cTn id="527" fill="hold">
                            <p:stCondLst>
                              <p:cond delay="0"/>
                            </p:stCondLst>
                            <p:childTnLst>
                              <p:par>
                                <p:cTn id="528" presetID="1" presetClass="exit" presetSubtype="0" fill="hold" nodeType="clickEffect">
                                  <p:stCondLst>
                                    <p:cond delay="0"/>
                                  </p:stCondLst>
                                  <p:childTnLst>
                                    <p:set>
                                      <p:cBhvr>
                                        <p:cTn id="529" dur="1" fill="hold">
                                          <p:stCondLst>
                                            <p:cond delay="0"/>
                                          </p:stCondLst>
                                        </p:cTn>
                                        <p:tgtEl>
                                          <p:spTgt spid="263"/>
                                        </p:tgtEl>
                                        <p:attrNameLst>
                                          <p:attrName>style.visibility</p:attrName>
                                        </p:attrNameLst>
                                      </p:cBhvr>
                                      <p:to>
                                        <p:strVal val="hidden"/>
                                      </p:to>
                                    </p:set>
                                  </p:childTnLst>
                                </p:cTn>
                              </p:par>
                              <p:par>
                                <p:cTn id="530" presetID="1" presetClass="entr" presetSubtype="0" fill="hold" nodeType="withEffect">
                                  <p:stCondLst>
                                    <p:cond delay="0"/>
                                  </p:stCondLst>
                                  <p:childTnLst>
                                    <p:set>
                                      <p:cBhvr>
                                        <p:cTn id="531" dur="1" fill="hold">
                                          <p:stCondLst>
                                            <p:cond delay="0"/>
                                          </p:stCondLst>
                                        </p:cTn>
                                        <p:tgtEl>
                                          <p:spTgt spid="264"/>
                                        </p:tgtEl>
                                        <p:attrNameLst>
                                          <p:attrName>style.visibility</p:attrName>
                                        </p:attrNameLst>
                                      </p:cBhvr>
                                      <p:to>
                                        <p:strVal val="visible"/>
                                      </p:to>
                                    </p:set>
                                  </p:childTnLst>
                                </p:cTn>
                              </p:par>
                            </p:childTnLst>
                          </p:cTn>
                        </p:par>
                      </p:childTnLst>
                    </p:cTn>
                  </p:par>
                  <p:par>
                    <p:cTn id="532" fill="hold">
                      <p:stCondLst>
                        <p:cond delay="indefinite"/>
                      </p:stCondLst>
                      <p:childTnLst>
                        <p:par>
                          <p:cTn id="533" fill="hold">
                            <p:stCondLst>
                              <p:cond delay="0"/>
                            </p:stCondLst>
                            <p:childTnLst>
                              <p:par>
                                <p:cTn id="534" presetID="1" presetClass="exit" presetSubtype="0" fill="hold" nodeType="clickEffect">
                                  <p:stCondLst>
                                    <p:cond delay="0"/>
                                  </p:stCondLst>
                                  <p:childTnLst>
                                    <p:set>
                                      <p:cBhvr>
                                        <p:cTn id="535" dur="1" fill="hold">
                                          <p:stCondLst>
                                            <p:cond delay="0"/>
                                          </p:stCondLst>
                                        </p:cTn>
                                        <p:tgtEl>
                                          <p:spTgt spid="264"/>
                                        </p:tgtEl>
                                        <p:attrNameLst>
                                          <p:attrName>style.visibility</p:attrName>
                                        </p:attrNameLst>
                                      </p:cBhvr>
                                      <p:to>
                                        <p:strVal val="hidden"/>
                                      </p:to>
                                    </p:set>
                                  </p:childTnLst>
                                </p:cTn>
                              </p:par>
                              <p:par>
                                <p:cTn id="536" presetID="1" presetClass="entr" presetSubtype="0" fill="hold" nodeType="withEffect">
                                  <p:stCondLst>
                                    <p:cond delay="0"/>
                                  </p:stCondLst>
                                  <p:childTnLst>
                                    <p:set>
                                      <p:cBhvr>
                                        <p:cTn id="537" dur="1" fill="hold">
                                          <p:stCondLst>
                                            <p:cond delay="0"/>
                                          </p:stCondLst>
                                        </p:cTn>
                                        <p:tgtEl>
                                          <p:spTgt spid="265"/>
                                        </p:tgtEl>
                                        <p:attrNameLst>
                                          <p:attrName>style.visibility</p:attrName>
                                        </p:attrNameLst>
                                      </p:cBhvr>
                                      <p:to>
                                        <p:strVal val="visible"/>
                                      </p:to>
                                    </p:set>
                                  </p:childTnLst>
                                </p:cTn>
                              </p:par>
                            </p:childTnLst>
                          </p:cTn>
                        </p:par>
                      </p:childTnLst>
                    </p:cTn>
                  </p:par>
                  <p:par>
                    <p:cTn id="538" fill="hold">
                      <p:stCondLst>
                        <p:cond delay="indefinite"/>
                      </p:stCondLst>
                      <p:childTnLst>
                        <p:par>
                          <p:cTn id="539" fill="hold">
                            <p:stCondLst>
                              <p:cond delay="0"/>
                            </p:stCondLst>
                            <p:childTnLst>
                              <p:par>
                                <p:cTn id="540" presetID="1" presetClass="exit" presetSubtype="0" fill="hold" nodeType="clickEffect">
                                  <p:stCondLst>
                                    <p:cond delay="0"/>
                                  </p:stCondLst>
                                  <p:childTnLst>
                                    <p:set>
                                      <p:cBhvr>
                                        <p:cTn id="541" dur="1" fill="hold">
                                          <p:stCondLst>
                                            <p:cond delay="0"/>
                                          </p:stCondLst>
                                        </p:cTn>
                                        <p:tgtEl>
                                          <p:spTgt spid="265"/>
                                        </p:tgtEl>
                                        <p:attrNameLst>
                                          <p:attrName>style.visibility</p:attrName>
                                        </p:attrNameLst>
                                      </p:cBhvr>
                                      <p:to>
                                        <p:strVal val="hidden"/>
                                      </p:to>
                                    </p:set>
                                  </p:childTnLst>
                                </p:cTn>
                              </p:par>
                              <p:par>
                                <p:cTn id="542" presetID="1" presetClass="entr" presetSubtype="0" fill="hold" nodeType="withEffect">
                                  <p:stCondLst>
                                    <p:cond delay="0"/>
                                  </p:stCondLst>
                                  <p:childTnLst>
                                    <p:set>
                                      <p:cBhvr>
                                        <p:cTn id="543" dur="1" fill="hold">
                                          <p:stCondLst>
                                            <p:cond delay="0"/>
                                          </p:stCondLst>
                                        </p:cTn>
                                        <p:tgtEl>
                                          <p:spTgt spid="266"/>
                                        </p:tgtEl>
                                        <p:attrNameLst>
                                          <p:attrName>style.visibility</p:attrName>
                                        </p:attrNameLst>
                                      </p:cBhvr>
                                      <p:to>
                                        <p:strVal val="visible"/>
                                      </p:to>
                                    </p:set>
                                  </p:childTnLst>
                                </p:cTn>
                              </p:par>
                            </p:childTnLst>
                          </p:cTn>
                        </p:par>
                      </p:childTnLst>
                    </p:cTn>
                  </p:par>
                  <p:par>
                    <p:cTn id="544" fill="hold">
                      <p:stCondLst>
                        <p:cond delay="indefinite"/>
                      </p:stCondLst>
                      <p:childTnLst>
                        <p:par>
                          <p:cTn id="545" fill="hold">
                            <p:stCondLst>
                              <p:cond delay="0"/>
                            </p:stCondLst>
                            <p:childTnLst>
                              <p:par>
                                <p:cTn id="546" presetID="1" presetClass="exit" presetSubtype="0" fill="hold" nodeType="clickEffect">
                                  <p:stCondLst>
                                    <p:cond delay="0"/>
                                  </p:stCondLst>
                                  <p:childTnLst>
                                    <p:set>
                                      <p:cBhvr>
                                        <p:cTn id="547" dur="1" fill="hold">
                                          <p:stCondLst>
                                            <p:cond delay="0"/>
                                          </p:stCondLst>
                                        </p:cTn>
                                        <p:tgtEl>
                                          <p:spTgt spid="266"/>
                                        </p:tgtEl>
                                        <p:attrNameLst>
                                          <p:attrName>style.visibility</p:attrName>
                                        </p:attrNameLst>
                                      </p:cBhvr>
                                      <p:to>
                                        <p:strVal val="hidden"/>
                                      </p:to>
                                    </p:set>
                                  </p:childTnLst>
                                </p:cTn>
                              </p:par>
                              <p:par>
                                <p:cTn id="548" presetID="1" presetClass="entr" presetSubtype="0" fill="hold" nodeType="withEffect">
                                  <p:stCondLst>
                                    <p:cond delay="0"/>
                                  </p:stCondLst>
                                  <p:childTnLst>
                                    <p:set>
                                      <p:cBhvr>
                                        <p:cTn id="549" dur="1" fill="hold">
                                          <p:stCondLst>
                                            <p:cond delay="0"/>
                                          </p:stCondLst>
                                        </p:cTn>
                                        <p:tgtEl>
                                          <p:spTgt spid="267"/>
                                        </p:tgtEl>
                                        <p:attrNameLst>
                                          <p:attrName>style.visibility</p:attrName>
                                        </p:attrNameLst>
                                      </p:cBhvr>
                                      <p:to>
                                        <p:strVal val="visible"/>
                                      </p:to>
                                    </p:set>
                                  </p:childTnLst>
                                </p:cTn>
                              </p:par>
                            </p:childTnLst>
                          </p:cTn>
                        </p:par>
                      </p:childTnLst>
                    </p:cTn>
                  </p:par>
                  <p:par>
                    <p:cTn id="550" fill="hold">
                      <p:stCondLst>
                        <p:cond delay="indefinite"/>
                      </p:stCondLst>
                      <p:childTnLst>
                        <p:par>
                          <p:cTn id="551" fill="hold">
                            <p:stCondLst>
                              <p:cond delay="0"/>
                            </p:stCondLst>
                            <p:childTnLst>
                              <p:par>
                                <p:cTn id="552" presetID="1" presetClass="exit" presetSubtype="0" fill="hold" nodeType="clickEffect">
                                  <p:stCondLst>
                                    <p:cond delay="0"/>
                                  </p:stCondLst>
                                  <p:childTnLst>
                                    <p:set>
                                      <p:cBhvr>
                                        <p:cTn id="553" dur="1" fill="hold">
                                          <p:stCondLst>
                                            <p:cond delay="0"/>
                                          </p:stCondLst>
                                        </p:cTn>
                                        <p:tgtEl>
                                          <p:spTgt spid="267"/>
                                        </p:tgtEl>
                                        <p:attrNameLst>
                                          <p:attrName>style.visibility</p:attrName>
                                        </p:attrNameLst>
                                      </p:cBhvr>
                                      <p:to>
                                        <p:strVal val="hidden"/>
                                      </p:to>
                                    </p:set>
                                  </p:childTnLst>
                                </p:cTn>
                              </p:par>
                              <p:par>
                                <p:cTn id="554" presetID="1" presetClass="entr" presetSubtype="0" fill="hold" nodeType="withEffect">
                                  <p:stCondLst>
                                    <p:cond delay="0"/>
                                  </p:stCondLst>
                                  <p:childTnLst>
                                    <p:set>
                                      <p:cBhvr>
                                        <p:cTn id="555" dur="1" fill="hold">
                                          <p:stCondLst>
                                            <p:cond delay="0"/>
                                          </p:stCondLst>
                                        </p:cTn>
                                        <p:tgtEl>
                                          <p:spTgt spid="268"/>
                                        </p:tgtEl>
                                        <p:attrNameLst>
                                          <p:attrName>style.visibility</p:attrName>
                                        </p:attrNameLst>
                                      </p:cBhvr>
                                      <p:to>
                                        <p:strVal val="visible"/>
                                      </p:to>
                                    </p:set>
                                  </p:childTnLst>
                                </p:cTn>
                              </p:par>
                            </p:childTnLst>
                          </p:cTn>
                        </p:par>
                      </p:childTnLst>
                    </p:cTn>
                  </p:par>
                  <p:par>
                    <p:cTn id="556" fill="hold">
                      <p:stCondLst>
                        <p:cond delay="indefinite"/>
                      </p:stCondLst>
                      <p:childTnLst>
                        <p:par>
                          <p:cTn id="557" fill="hold">
                            <p:stCondLst>
                              <p:cond delay="0"/>
                            </p:stCondLst>
                            <p:childTnLst>
                              <p:par>
                                <p:cTn id="558" presetID="1" presetClass="exit" presetSubtype="0" fill="hold" nodeType="clickEffect">
                                  <p:stCondLst>
                                    <p:cond delay="0"/>
                                  </p:stCondLst>
                                  <p:childTnLst>
                                    <p:set>
                                      <p:cBhvr>
                                        <p:cTn id="559" dur="1" fill="hold">
                                          <p:stCondLst>
                                            <p:cond delay="0"/>
                                          </p:stCondLst>
                                        </p:cTn>
                                        <p:tgtEl>
                                          <p:spTgt spid="268"/>
                                        </p:tgtEl>
                                        <p:attrNameLst>
                                          <p:attrName>style.visibility</p:attrName>
                                        </p:attrNameLst>
                                      </p:cBhvr>
                                      <p:to>
                                        <p:strVal val="hidden"/>
                                      </p:to>
                                    </p:set>
                                  </p:childTnLst>
                                </p:cTn>
                              </p:par>
                              <p:par>
                                <p:cTn id="560" presetID="1" presetClass="entr" presetSubtype="0" fill="hold" nodeType="withEffect">
                                  <p:stCondLst>
                                    <p:cond delay="0"/>
                                  </p:stCondLst>
                                  <p:childTnLst>
                                    <p:set>
                                      <p:cBhvr>
                                        <p:cTn id="561" dur="1" fill="hold">
                                          <p:stCondLst>
                                            <p:cond delay="0"/>
                                          </p:stCondLst>
                                        </p:cTn>
                                        <p:tgtEl>
                                          <p:spTgt spid="269"/>
                                        </p:tgtEl>
                                        <p:attrNameLst>
                                          <p:attrName>style.visibility</p:attrName>
                                        </p:attrNameLst>
                                      </p:cBhvr>
                                      <p:to>
                                        <p:strVal val="visible"/>
                                      </p:to>
                                    </p:set>
                                  </p:childTnLst>
                                </p:cTn>
                              </p:par>
                            </p:childTnLst>
                          </p:cTn>
                        </p:par>
                      </p:childTnLst>
                    </p:cTn>
                  </p:par>
                  <p:par>
                    <p:cTn id="562" fill="hold">
                      <p:stCondLst>
                        <p:cond delay="indefinite"/>
                      </p:stCondLst>
                      <p:childTnLst>
                        <p:par>
                          <p:cTn id="563" fill="hold">
                            <p:stCondLst>
                              <p:cond delay="0"/>
                            </p:stCondLst>
                            <p:childTnLst>
                              <p:par>
                                <p:cTn id="564" presetID="1" presetClass="exit" presetSubtype="0" fill="hold" nodeType="clickEffect">
                                  <p:stCondLst>
                                    <p:cond delay="0"/>
                                  </p:stCondLst>
                                  <p:childTnLst>
                                    <p:set>
                                      <p:cBhvr>
                                        <p:cTn id="565" dur="1" fill="hold">
                                          <p:stCondLst>
                                            <p:cond delay="0"/>
                                          </p:stCondLst>
                                        </p:cTn>
                                        <p:tgtEl>
                                          <p:spTgt spid="269"/>
                                        </p:tgtEl>
                                        <p:attrNameLst>
                                          <p:attrName>style.visibility</p:attrName>
                                        </p:attrNameLst>
                                      </p:cBhvr>
                                      <p:to>
                                        <p:strVal val="hidden"/>
                                      </p:to>
                                    </p:set>
                                  </p:childTnLst>
                                </p:cTn>
                              </p:par>
                              <p:par>
                                <p:cTn id="566" presetID="1" presetClass="entr" presetSubtype="0" fill="hold" nodeType="withEffect">
                                  <p:stCondLst>
                                    <p:cond delay="0"/>
                                  </p:stCondLst>
                                  <p:childTnLst>
                                    <p:set>
                                      <p:cBhvr>
                                        <p:cTn id="567" dur="1" fill="hold">
                                          <p:stCondLst>
                                            <p:cond delay="0"/>
                                          </p:stCondLst>
                                        </p:cTn>
                                        <p:tgtEl>
                                          <p:spTgt spid="270"/>
                                        </p:tgtEl>
                                        <p:attrNameLst>
                                          <p:attrName>style.visibility</p:attrName>
                                        </p:attrNameLst>
                                      </p:cBhvr>
                                      <p:to>
                                        <p:strVal val="visible"/>
                                      </p:to>
                                    </p:set>
                                  </p:childTnLst>
                                </p:cTn>
                              </p:par>
                            </p:childTnLst>
                          </p:cTn>
                        </p:par>
                      </p:childTnLst>
                    </p:cTn>
                  </p:par>
                  <p:par>
                    <p:cTn id="568" fill="hold">
                      <p:stCondLst>
                        <p:cond delay="indefinite"/>
                      </p:stCondLst>
                      <p:childTnLst>
                        <p:par>
                          <p:cTn id="569" fill="hold">
                            <p:stCondLst>
                              <p:cond delay="0"/>
                            </p:stCondLst>
                            <p:childTnLst>
                              <p:par>
                                <p:cTn id="570" presetID="1" presetClass="exit" presetSubtype="0" fill="hold" nodeType="clickEffect">
                                  <p:stCondLst>
                                    <p:cond delay="0"/>
                                  </p:stCondLst>
                                  <p:childTnLst>
                                    <p:set>
                                      <p:cBhvr>
                                        <p:cTn id="571" dur="1" fill="hold">
                                          <p:stCondLst>
                                            <p:cond delay="0"/>
                                          </p:stCondLst>
                                        </p:cTn>
                                        <p:tgtEl>
                                          <p:spTgt spid="270"/>
                                        </p:tgtEl>
                                        <p:attrNameLst>
                                          <p:attrName>style.visibility</p:attrName>
                                        </p:attrNameLst>
                                      </p:cBhvr>
                                      <p:to>
                                        <p:strVal val="hidden"/>
                                      </p:to>
                                    </p:set>
                                  </p:childTnLst>
                                </p:cTn>
                              </p:par>
                              <p:par>
                                <p:cTn id="572" presetID="1" presetClass="entr" presetSubtype="0" fill="hold" nodeType="withEffect">
                                  <p:stCondLst>
                                    <p:cond delay="0"/>
                                  </p:stCondLst>
                                  <p:childTnLst>
                                    <p:set>
                                      <p:cBhvr>
                                        <p:cTn id="573" dur="1" fill="hold">
                                          <p:stCondLst>
                                            <p:cond delay="0"/>
                                          </p:stCondLst>
                                        </p:cTn>
                                        <p:tgtEl>
                                          <p:spTgt spid="271"/>
                                        </p:tgtEl>
                                        <p:attrNameLst>
                                          <p:attrName>style.visibility</p:attrName>
                                        </p:attrNameLst>
                                      </p:cBhvr>
                                      <p:to>
                                        <p:strVal val="visible"/>
                                      </p:to>
                                    </p:set>
                                  </p:childTnLst>
                                </p:cTn>
                              </p:par>
                            </p:childTnLst>
                          </p:cTn>
                        </p:par>
                      </p:childTnLst>
                    </p:cTn>
                  </p:par>
                  <p:par>
                    <p:cTn id="574" fill="hold">
                      <p:stCondLst>
                        <p:cond delay="indefinite"/>
                      </p:stCondLst>
                      <p:childTnLst>
                        <p:par>
                          <p:cTn id="575" fill="hold">
                            <p:stCondLst>
                              <p:cond delay="0"/>
                            </p:stCondLst>
                            <p:childTnLst>
                              <p:par>
                                <p:cTn id="576" presetID="1" presetClass="exit" presetSubtype="0" fill="hold" nodeType="clickEffect">
                                  <p:stCondLst>
                                    <p:cond delay="0"/>
                                  </p:stCondLst>
                                  <p:childTnLst>
                                    <p:set>
                                      <p:cBhvr>
                                        <p:cTn id="577" dur="1" fill="hold">
                                          <p:stCondLst>
                                            <p:cond delay="0"/>
                                          </p:stCondLst>
                                        </p:cTn>
                                        <p:tgtEl>
                                          <p:spTgt spid="271"/>
                                        </p:tgtEl>
                                        <p:attrNameLst>
                                          <p:attrName>style.visibility</p:attrName>
                                        </p:attrNameLst>
                                      </p:cBhvr>
                                      <p:to>
                                        <p:strVal val="hidden"/>
                                      </p:to>
                                    </p:set>
                                  </p:childTnLst>
                                </p:cTn>
                              </p:par>
                              <p:par>
                                <p:cTn id="578" presetID="1" presetClass="entr" presetSubtype="0" fill="hold" nodeType="withEffect">
                                  <p:stCondLst>
                                    <p:cond delay="0"/>
                                  </p:stCondLst>
                                  <p:childTnLst>
                                    <p:set>
                                      <p:cBhvr>
                                        <p:cTn id="579" dur="1" fill="hold">
                                          <p:stCondLst>
                                            <p:cond delay="0"/>
                                          </p:stCondLst>
                                        </p:cTn>
                                        <p:tgtEl>
                                          <p:spTgt spid="272"/>
                                        </p:tgtEl>
                                        <p:attrNameLst>
                                          <p:attrName>style.visibility</p:attrName>
                                        </p:attrNameLst>
                                      </p:cBhvr>
                                      <p:to>
                                        <p:strVal val="visible"/>
                                      </p:to>
                                    </p:set>
                                  </p:childTnLst>
                                </p:cTn>
                              </p:par>
                            </p:childTnLst>
                          </p:cTn>
                        </p:par>
                      </p:childTnLst>
                    </p:cTn>
                  </p:par>
                  <p:par>
                    <p:cTn id="580" fill="hold">
                      <p:stCondLst>
                        <p:cond delay="indefinite"/>
                      </p:stCondLst>
                      <p:childTnLst>
                        <p:par>
                          <p:cTn id="581" fill="hold">
                            <p:stCondLst>
                              <p:cond delay="0"/>
                            </p:stCondLst>
                            <p:childTnLst>
                              <p:par>
                                <p:cTn id="582" presetID="1" presetClass="exit" presetSubtype="0" fill="hold" nodeType="clickEffect">
                                  <p:stCondLst>
                                    <p:cond delay="0"/>
                                  </p:stCondLst>
                                  <p:childTnLst>
                                    <p:set>
                                      <p:cBhvr>
                                        <p:cTn id="583" dur="1" fill="hold">
                                          <p:stCondLst>
                                            <p:cond delay="0"/>
                                          </p:stCondLst>
                                        </p:cTn>
                                        <p:tgtEl>
                                          <p:spTgt spid="291"/>
                                        </p:tgtEl>
                                        <p:attrNameLst>
                                          <p:attrName>style.visibility</p:attrName>
                                        </p:attrNameLst>
                                      </p:cBhvr>
                                      <p:to>
                                        <p:strVal val="hidden"/>
                                      </p:to>
                                    </p:set>
                                  </p:childTnLst>
                                </p:cTn>
                              </p:par>
                              <p:par>
                                <p:cTn id="584" presetID="1" presetClass="exit" presetSubtype="0" fill="hold" nodeType="withEffect">
                                  <p:stCondLst>
                                    <p:cond delay="0"/>
                                  </p:stCondLst>
                                  <p:childTnLst>
                                    <p:set>
                                      <p:cBhvr>
                                        <p:cTn id="585" dur="1" fill="hold">
                                          <p:stCondLst>
                                            <p:cond delay="0"/>
                                          </p:stCondLst>
                                        </p:cTn>
                                        <p:tgtEl>
                                          <p:spTgt spid="272"/>
                                        </p:tgtEl>
                                        <p:attrNameLst>
                                          <p:attrName>style.visibility</p:attrName>
                                        </p:attrNameLst>
                                      </p:cBhvr>
                                      <p:to>
                                        <p:strVal val="hidden"/>
                                      </p:to>
                                    </p:set>
                                  </p:childTnLst>
                                </p:cTn>
                              </p:par>
                              <p:par>
                                <p:cTn id="586" presetID="1" presetClass="entr" presetSubtype="0" fill="hold" nodeType="withEffect">
                                  <p:stCondLst>
                                    <p:cond delay="0"/>
                                  </p:stCondLst>
                                  <p:childTnLst>
                                    <p:set>
                                      <p:cBhvr>
                                        <p:cTn id="587" dur="1" fill="hold">
                                          <p:stCondLst>
                                            <p:cond delay="0"/>
                                          </p:stCondLst>
                                        </p:cTn>
                                        <p:tgtEl>
                                          <p:spTgt spid="292"/>
                                        </p:tgtEl>
                                        <p:attrNameLst>
                                          <p:attrName>style.visibility</p:attrName>
                                        </p:attrNameLst>
                                      </p:cBhvr>
                                      <p:to>
                                        <p:strVal val="visible"/>
                                      </p:to>
                                    </p:set>
                                  </p:childTnLst>
                                </p:cTn>
                              </p:par>
                              <p:par>
                                <p:cTn id="588" presetID="1" presetClass="entr" presetSubtype="0" fill="hold" nodeType="withEffect">
                                  <p:stCondLst>
                                    <p:cond delay="0"/>
                                  </p:stCondLst>
                                  <p:childTnLst>
                                    <p:set>
                                      <p:cBhvr>
                                        <p:cTn id="589" dur="1" fill="hold">
                                          <p:stCondLst>
                                            <p:cond delay="0"/>
                                          </p:stCondLst>
                                        </p:cTn>
                                        <p:tgtEl>
                                          <p:spTgt spid="263"/>
                                        </p:tgtEl>
                                        <p:attrNameLst>
                                          <p:attrName>style.visibility</p:attrName>
                                        </p:attrNameLst>
                                      </p:cBhvr>
                                      <p:to>
                                        <p:strVal val="visible"/>
                                      </p:to>
                                    </p:set>
                                  </p:childTnLst>
                                </p:cTn>
                              </p:par>
                            </p:childTnLst>
                          </p:cTn>
                        </p:par>
                      </p:childTnLst>
                    </p:cTn>
                  </p:par>
                  <p:par>
                    <p:cTn id="590" fill="hold">
                      <p:stCondLst>
                        <p:cond delay="indefinite"/>
                      </p:stCondLst>
                      <p:childTnLst>
                        <p:par>
                          <p:cTn id="591" fill="hold">
                            <p:stCondLst>
                              <p:cond delay="0"/>
                            </p:stCondLst>
                            <p:childTnLst>
                              <p:par>
                                <p:cTn id="592" presetID="1" presetClass="exit" presetSubtype="0" fill="hold" nodeType="clickEffect">
                                  <p:stCondLst>
                                    <p:cond delay="0"/>
                                  </p:stCondLst>
                                  <p:childTnLst>
                                    <p:set>
                                      <p:cBhvr>
                                        <p:cTn id="593" dur="1" fill="hold">
                                          <p:stCondLst>
                                            <p:cond delay="0"/>
                                          </p:stCondLst>
                                        </p:cTn>
                                        <p:tgtEl>
                                          <p:spTgt spid="263"/>
                                        </p:tgtEl>
                                        <p:attrNameLst>
                                          <p:attrName>style.visibility</p:attrName>
                                        </p:attrNameLst>
                                      </p:cBhvr>
                                      <p:to>
                                        <p:strVal val="hidden"/>
                                      </p:to>
                                    </p:set>
                                  </p:childTnLst>
                                </p:cTn>
                              </p:par>
                              <p:par>
                                <p:cTn id="594" presetID="1" presetClass="entr" presetSubtype="0" fill="hold" nodeType="withEffect">
                                  <p:stCondLst>
                                    <p:cond delay="0"/>
                                  </p:stCondLst>
                                  <p:childTnLst>
                                    <p:set>
                                      <p:cBhvr>
                                        <p:cTn id="595" dur="1" fill="hold">
                                          <p:stCondLst>
                                            <p:cond delay="0"/>
                                          </p:stCondLst>
                                        </p:cTn>
                                        <p:tgtEl>
                                          <p:spTgt spid="264"/>
                                        </p:tgtEl>
                                        <p:attrNameLst>
                                          <p:attrName>style.visibility</p:attrName>
                                        </p:attrNameLst>
                                      </p:cBhvr>
                                      <p:to>
                                        <p:strVal val="visible"/>
                                      </p:to>
                                    </p:set>
                                  </p:childTnLst>
                                </p:cTn>
                              </p:par>
                            </p:childTnLst>
                          </p:cTn>
                        </p:par>
                      </p:childTnLst>
                    </p:cTn>
                  </p:par>
                  <p:par>
                    <p:cTn id="596" fill="hold">
                      <p:stCondLst>
                        <p:cond delay="indefinite"/>
                      </p:stCondLst>
                      <p:childTnLst>
                        <p:par>
                          <p:cTn id="597" fill="hold">
                            <p:stCondLst>
                              <p:cond delay="0"/>
                            </p:stCondLst>
                            <p:childTnLst>
                              <p:par>
                                <p:cTn id="598" presetID="1" presetClass="exit" presetSubtype="0" fill="hold" nodeType="clickEffect">
                                  <p:stCondLst>
                                    <p:cond delay="0"/>
                                  </p:stCondLst>
                                  <p:childTnLst>
                                    <p:set>
                                      <p:cBhvr>
                                        <p:cTn id="599" dur="1" fill="hold">
                                          <p:stCondLst>
                                            <p:cond delay="0"/>
                                          </p:stCondLst>
                                        </p:cTn>
                                        <p:tgtEl>
                                          <p:spTgt spid="264"/>
                                        </p:tgtEl>
                                        <p:attrNameLst>
                                          <p:attrName>style.visibility</p:attrName>
                                        </p:attrNameLst>
                                      </p:cBhvr>
                                      <p:to>
                                        <p:strVal val="hidden"/>
                                      </p:to>
                                    </p:set>
                                  </p:childTnLst>
                                </p:cTn>
                              </p:par>
                              <p:par>
                                <p:cTn id="600" presetID="1" presetClass="entr" presetSubtype="0" fill="hold" nodeType="withEffect">
                                  <p:stCondLst>
                                    <p:cond delay="0"/>
                                  </p:stCondLst>
                                  <p:childTnLst>
                                    <p:set>
                                      <p:cBhvr>
                                        <p:cTn id="601" dur="1" fill="hold">
                                          <p:stCondLst>
                                            <p:cond delay="0"/>
                                          </p:stCondLst>
                                        </p:cTn>
                                        <p:tgtEl>
                                          <p:spTgt spid="265"/>
                                        </p:tgtEl>
                                        <p:attrNameLst>
                                          <p:attrName>style.visibility</p:attrName>
                                        </p:attrNameLst>
                                      </p:cBhvr>
                                      <p:to>
                                        <p:strVal val="visible"/>
                                      </p:to>
                                    </p:set>
                                  </p:childTnLst>
                                </p:cTn>
                              </p:par>
                            </p:childTnLst>
                          </p:cTn>
                        </p:par>
                      </p:childTnLst>
                    </p:cTn>
                  </p:par>
                  <p:par>
                    <p:cTn id="602" fill="hold">
                      <p:stCondLst>
                        <p:cond delay="indefinite"/>
                      </p:stCondLst>
                      <p:childTnLst>
                        <p:par>
                          <p:cTn id="603" fill="hold">
                            <p:stCondLst>
                              <p:cond delay="0"/>
                            </p:stCondLst>
                            <p:childTnLst>
                              <p:par>
                                <p:cTn id="604" presetID="1" presetClass="exit" presetSubtype="0" fill="hold" nodeType="clickEffect">
                                  <p:stCondLst>
                                    <p:cond delay="0"/>
                                  </p:stCondLst>
                                  <p:childTnLst>
                                    <p:set>
                                      <p:cBhvr>
                                        <p:cTn id="605" dur="1" fill="hold">
                                          <p:stCondLst>
                                            <p:cond delay="0"/>
                                          </p:stCondLst>
                                        </p:cTn>
                                        <p:tgtEl>
                                          <p:spTgt spid="265"/>
                                        </p:tgtEl>
                                        <p:attrNameLst>
                                          <p:attrName>style.visibility</p:attrName>
                                        </p:attrNameLst>
                                      </p:cBhvr>
                                      <p:to>
                                        <p:strVal val="hidden"/>
                                      </p:to>
                                    </p:set>
                                  </p:childTnLst>
                                </p:cTn>
                              </p:par>
                              <p:par>
                                <p:cTn id="606" presetID="1" presetClass="entr" presetSubtype="0" fill="hold" nodeType="withEffect">
                                  <p:stCondLst>
                                    <p:cond delay="0"/>
                                  </p:stCondLst>
                                  <p:childTnLst>
                                    <p:set>
                                      <p:cBhvr>
                                        <p:cTn id="607" dur="1" fill="hold">
                                          <p:stCondLst>
                                            <p:cond delay="0"/>
                                          </p:stCondLst>
                                        </p:cTn>
                                        <p:tgtEl>
                                          <p:spTgt spid="266"/>
                                        </p:tgtEl>
                                        <p:attrNameLst>
                                          <p:attrName>style.visibility</p:attrName>
                                        </p:attrNameLst>
                                      </p:cBhvr>
                                      <p:to>
                                        <p:strVal val="visible"/>
                                      </p:to>
                                    </p:set>
                                  </p:childTnLst>
                                </p:cTn>
                              </p:par>
                            </p:childTnLst>
                          </p:cTn>
                        </p:par>
                      </p:childTnLst>
                    </p:cTn>
                  </p:par>
                  <p:par>
                    <p:cTn id="608" fill="hold">
                      <p:stCondLst>
                        <p:cond delay="indefinite"/>
                      </p:stCondLst>
                      <p:childTnLst>
                        <p:par>
                          <p:cTn id="609" fill="hold">
                            <p:stCondLst>
                              <p:cond delay="0"/>
                            </p:stCondLst>
                            <p:childTnLst>
                              <p:par>
                                <p:cTn id="610" presetID="1" presetClass="exit" presetSubtype="0" fill="hold" nodeType="clickEffect">
                                  <p:stCondLst>
                                    <p:cond delay="0"/>
                                  </p:stCondLst>
                                  <p:childTnLst>
                                    <p:set>
                                      <p:cBhvr>
                                        <p:cTn id="611" dur="1" fill="hold">
                                          <p:stCondLst>
                                            <p:cond delay="0"/>
                                          </p:stCondLst>
                                        </p:cTn>
                                        <p:tgtEl>
                                          <p:spTgt spid="266"/>
                                        </p:tgtEl>
                                        <p:attrNameLst>
                                          <p:attrName>style.visibility</p:attrName>
                                        </p:attrNameLst>
                                      </p:cBhvr>
                                      <p:to>
                                        <p:strVal val="hidden"/>
                                      </p:to>
                                    </p:set>
                                  </p:childTnLst>
                                </p:cTn>
                              </p:par>
                              <p:par>
                                <p:cTn id="612" presetID="1" presetClass="entr" presetSubtype="0" fill="hold" nodeType="withEffect">
                                  <p:stCondLst>
                                    <p:cond delay="0"/>
                                  </p:stCondLst>
                                  <p:childTnLst>
                                    <p:set>
                                      <p:cBhvr>
                                        <p:cTn id="613" dur="1" fill="hold">
                                          <p:stCondLst>
                                            <p:cond delay="0"/>
                                          </p:stCondLst>
                                        </p:cTn>
                                        <p:tgtEl>
                                          <p:spTgt spid="267"/>
                                        </p:tgtEl>
                                        <p:attrNameLst>
                                          <p:attrName>style.visibility</p:attrName>
                                        </p:attrNameLst>
                                      </p:cBhvr>
                                      <p:to>
                                        <p:strVal val="visible"/>
                                      </p:to>
                                    </p:set>
                                  </p:childTnLst>
                                </p:cTn>
                              </p:par>
                            </p:childTnLst>
                          </p:cTn>
                        </p:par>
                      </p:childTnLst>
                    </p:cTn>
                  </p:par>
                  <p:par>
                    <p:cTn id="614" fill="hold">
                      <p:stCondLst>
                        <p:cond delay="indefinite"/>
                      </p:stCondLst>
                      <p:childTnLst>
                        <p:par>
                          <p:cTn id="615" fill="hold">
                            <p:stCondLst>
                              <p:cond delay="0"/>
                            </p:stCondLst>
                            <p:childTnLst>
                              <p:par>
                                <p:cTn id="616" presetID="1" presetClass="exit" presetSubtype="0" fill="hold" nodeType="clickEffect">
                                  <p:stCondLst>
                                    <p:cond delay="0"/>
                                  </p:stCondLst>
                                  <p:childTnLst>
                                    <p:set>
                                      <p:cBhvr>
                                        <p:cTn id="617" dur="1" fill="hold">
                                          <p:stCondLst>
                                            <p:cond delay="0"/>
                                          </p:stCondLst>
                                        </p:cTn>
                                        <p:tgtEl>
                                          <p:spTgt spid="267"/>
                                        </p:tgtEl>
                                        <p:attrNameLst>
                                          <p:attrName>style.visibility</p:attrName>
                                        </p:attrNameLst>
                                      </p:cBhvr>
                                      <p:to>
                                        <p:strVal val="hidden"/>
                                      </p:to>
                                    </p:set>
                                  </p:childTnLst>
                                </p:cTn>
                              </p:par>
                              <p:par>
                                <p:cTn id="618" presetID="1" presetClass="entr" presetSubtype="0" fill="hold" nodeType="withEffect">
                                  <p:stCondLst>
                                    <p:cond delay="0"/>
                                  </p:stCondLst>
                                  <p:childTnLst>
                                    <p:set>
                                      <p:cBhvr>
                                        <p:cTn id="619" dur="1" fill="hold">
                                          <p:stCondLst>
                                            <p:cond delay="0"/>
                                          </p:stCondLst>
                                        </p:cTn>
                                        <p:tgtEl>
                                          <p:spTgt spid="268"/>
                                        </p:tgtEl>
                                        <p:attrNameLst>
                                          <p:attrName>style.visibility</p:attrName>
                                        </p:attrNameLst>
                                      </p:cBhvr>
                                      <p:to>
                                        <p:strVal val="visible"/>
                                      </p:to>
                                    </p:set>
                                  </p:childTnLst>
                                </p:cTn>
                              </p:par>
                            </p:childTnLst>
                          </p:cTn>
                        </p:par>
                      </p:childTnLst>
                    </p:cTn>
                  </p:par>
                  <p:par>
                    <p:cTn id="620" fill="hold">
                      <p:stCondLst>
                        <p:cond delay="indefinite"/>
                      </p:stCondLst>
                      <p:childTnLst>
                        <p:par>
                          <p:cTn id="621" fill="hold">
                            <p:stCondLst>
                              <p:cond delay="0"/>
                            </p:stCondLst>
                            <p:childTnLst>
                              <p:par>
                                <p:cTn id="622" presetID="1" presetClass="exit" presetSubtype="0" fill="hold" nodeType="clickEffect">
                                  <p:stCondLst>
                                    <p:cond delay="0"/>
                                  </p:stCondLst>
                                  <p:childTnLst>
                                    <p:set>
                                      <p:cBhvr>
                                        <p:cTn id="623" dur="1" fill="hold">
                                          <p:stCondLst>
                                            <p:cond delay="0"/>
                                          </p:stCondLst>
                                        </p:cTn>
                                        <p:tgtEl>
                                          <p:spTgt spid="268"/>
                                        </p:tgtEl>
                                        <p:attrNameLst>
                                          <p:attrName>style.visibility</p:attrName>
                                        </p:attrNameLst>
                                      </p:cBhvr>
                                      <p:to>
                                        <p:strVal val="hidden"/>
                                      </p:to>
                                    </p:set>
                                  </p:childTnLst>
                                </p:cTn>
                              </p:par>
                              <p:par>
                                <p:cTn id="624" presetID="1" presetClass="entr" presetSubtype="0" fill="hold" nodeType="withEffect">
                                  <p:stCondLst>
                                    <p:cond delay="0"/>
                                  </p:stCondLst>
                                  <p:childTnLst>
                                    <p:set>
                                      <p:cBhvr>
                                        <p:cTn id="625" dur="1" fill="hold">
                                          <p:stCondLst>
                                            <p:cond delay="0"/>
                                          </p:stCondLst>
                                        </p:cTn>
                                        <p:tgtEl>
                                          <p:spTgt spid="269"/>
                                        </p:tgtEl>
                                        <p:attrNameLst>
                                          <p:attrName>style.visibility</p:attrName>
                                        </p:attrNameLst>
                                      </p:cBhvr>
                                      <p:to>
                                        <p:strVal val="visible"/>
                                      </p:to>
                                    </p:set>
                                  </p:childTnLst>
                                </p:cTn>
                              </p:par>
                            </p:childTnLst>
                          </p:cTn>
                        </p:par>
                      </p:childTnLst>
                    </p:cTn>
                  </p:par>
                  <p:par>
                    <p:cTn id="626" fill="hold">
                      <p:stCondLst>
                        <p:cond delay="indefinite"/>
                      </p:stCondLst>
                      <p:childTnLst>
                        <p:par>
                          <p:cTn id="627" fill="hold">
                            <p:stCondLst>
                              <p:cond delay="0"/>
                            </p:stCondLst>
                            <p:childTnLst>
                              <p:par>
                                <p:cTn id="628" presetID="1" presetClass="exit" presetSubtype="0" fill="hold" nodeType="clickEffect">
                                  <p:stCondLst>
                                    <p:cond delay="0"/>
                                  </p:stCondLst>
                                  <p:childTnLst>
                                    <p:set>
                                      <p:cBhvr>
                                        <p:cTn id="629" dur="1" fill="hold">
                                          <p:stCondLst>
                                            <p:cond delay="0"/>
                                          </p:stCondLst>
                                        </p:cTn>
                                        <p:tgtEl>
                                          <p:spTgt spid="269"/>
                                        </p:tgtEl>
                                        <p:attrNameLst>
                                          <p:attrName>style.visibility</p:attrName>
                                        </p:attrNameLst>
                                      </p:cBhvr>
                                      <p:to>
                                        <p:strVal val="hidden"/>
                                      </p:to>
                                    </p:set>
                                  </p:childTnLst>
                                </p:cTn>
                              </p:par>
                              <p:par>
                                <p:cTn id="630" presetID="1" presetClass="entr" presetSubtype="0" fill="hold" nodeType="withEffect">
                                  <p:stCondLst>
                                    <p:cond delay="0"/>
                                  </p:stCondLst>
                                  <p:childTnLst>
                                    <p:set>
                                      <p:cBhvr>
                                        <p:cTn id="631" dur="1" fill="hold">
                                          <p:stCondLst>
                                            <p:cond delay="0"/>
                                          </p:stCondLst>
                                        </p:cTn>
                                        <p:tgtEl>
                                          <p:spTgt spid="270"/>
                                        </p:tgtEl>
                                        <p:attrNameLst>
                                          <p:attrName>style.visibility</p:attrName>
                                        </p:attrNameLst>
                                      </p:cBhvr>
                                      <p:to>
                                        <p:strVal val="visible"/>
                                      </p:to>
                                    </p:set>
                                  </p:childTnLst>
                                </p:cTn>
                              </p:par>
                            </p:childTnLst>
                          </p:cTn>
                        </p:par>
                      </p:childTnLst>
                    </p:cTn>
                  </p:par>
                  <p:par>
                    <p:cTn id="632" fill="hold">
                      <p:stCondLst>
                        <p:cond delay="indefinite"/>
                      </p:stCondLst>
                      <p:childTnLst>
                        <p:par>
                          <p:cTn id="633" fill="hold">
                            <p:stCondLst>
                              <p:cond delay="0"/>
                            </p:stCondLst>
                            <p:childTnLst>
                              <p:par>
                                <p:cTn id="634" presetID="1" presetClass="exit" presetSubtype="0" fill="hold" nodeType="clickEffect">
                                  <p:stCondLst>
                                    <p:cond delay="0"/>
                                  </p:stCondLst>
                                  <p:childTnLst>
                                    <p:set>
                                      <p:cBhvr>
                                        <p:cTn id="635" dur="1" fill="hold">
                                          <p:stCondLst>
                                            <p:cond delay="0"/>
                                          </p:stCondLst>
                                        </p:cTn>
                                        <p:tgtEl>
                                          <p:spTgt spid="270"/>
                                        </p:tgtEl>
                                        <p:attrNameLst>
                                          <p:attrName>style.visibility</p:attrName>
                                        </p:attrNameLst>
                                      </p:cBhvr>
                                      <p:to>
                                        <p:strVal val="hidden"/>
                                      </p:to>
                                    </p:set>
                                  </p:childTnLst>
                                </p:cTn>
                              </p:par>
                              <p:par>
                                <p:cTn id="636" presetID="1" presetClass="entr" presetSubtype="0" fill="hold" nodeType="withEffect">
                                  <p:stCondLst>
                                    <p:cond delay="0"/>
                                  </p:stCondLst>
                                  <p:childTnLst>
                                    <p:set>
                                      <p:cBhvr>
                                        <p:cTn id="637" dur="1" fill="hold">
                                          <p:stCondLst>
                                            <p:cond delay="0"/>
                                          </p:stCondLst>
                                        </p:cTn>
                                        <p:tgtEl>
                                          <p:spTgt spid="271"/>
                                        </p:tgtEl>
                                        <p:attrNameLst>
                                          <p:attrName>style.visibility</p:attrName>
                                        </p:attrNameLst>
                                      </p:cBhvr>
                                      <p:to>
                                        <p:strVal val="visible"/>
                                      </p:to>
                                    </p:set>
                                  </p:childTnLst>
                                </p:cTn>
                              </p:par>
                            </p:childTnLst>
                          </p:cTn>
                        </p:par>
                      </p:childTnLst>
                    </p:cTn>
                  </p:par>
                  <p:par>
                    <p:cTn id="638" fill="hold">
                      <p:stCondLst>
                        <p:cond delay="indefinite"/>
                      </p:stCondLst>
                      <p:childTnLst>
                        <p:par>
                          <p:cTn id="639" fill="hold">
                            <p:stCondLst>
                              <p:cond delay="0"/>
                            </p:stCondLst>
                            <p:childTnLst>
                              <p:par>
                                <p:cTn id="640" presetID="1" presetClass="exit" presetSubtype="0" fill="hold" nodeType="clickEffect">
                                  <p:stCondLst>
                                    <p:cond delay="0"/>
                                  </p:stCondLst>
                                  <p:childTnLst>
                                    <p:set>
                                      <p:cBhvr>
                                        <p:cTn id="641" dur="1" fill="hold">
                                          <p:stCondLst>
                                            <p:cond delay="0"/>
                                          </p:stCondLst>
                                        </p:cTn>
                                        <p:tgtEl>
                                          <p:spTgt spid="271"/>
                                        </p:tgtEl>
                                        <p:attrNameLst>
                                          <p:attrName>style.visibility</p:attrName>
                                        </p:attrNameLst>
                                      </p:cBhvr>
                                      <p:to>
                                        <p:strVal val="hidden"/>
                                      </p:to>
                                    </p:set>
                                  </p:childTnLst>
                                </p:cTn>
                              </p:par>
                              <p:par>
                                <p:cTn id="642" presetID="1" presetClass="entr" presetSubtype="0" fill="hold" nodeType="withEffect">
                                  <p:stCondLst>
                                    <p:cond delay="0"/>
                                  </p:stCondLst>
                                  <p:childTnLst>
                                    <p:set>
                                      <p:cBhvr>
                                        <p:cTn id="643" dur="1" fill="hold">
                                          <p:stCondLst>
                                            <p:cond delay="0"/>
                                          </p:stCondLst>
                                        </p:cTn>
                                        <p:tgtEl>
                                          <p:spTgt spid="272"/>
                                        </p:tgtEl>
                                        <p:attrNameLst>
                                          <p:attrName>style.visibility</p:attrName>
                                        </p:attrNameLst>
                                      </p:cBhvr>
                                      <p:to>
                                        <p:strVal val="visible"/>
                                      </p:to>
                                    </p:set>
                                  </p:childTnLst>
                                </p:cTn>
                              </p:par>
                            </p:childTnLst>
                          </p:cTn>
                        </p:par>
                      </p:childTnLst>
                    </p:cTn>
                  </p:par>
                  <p:par>
                    <p:cTn id="644" fill="hold">
                      <p:stCondLst>
                        <p:cond delay="indefinite"/>
                      </p:stCondLst>
                      <p:childTnLst>
                        <p:par>
                          <p:cTn id="645" fill="hold">
                            <p:stCondLst>
                              <p:cond delay="0"/>
                            </p:stCondLst>
                            <p:childTnLst>
                              <p:par>
                                <p:cTn id="646" presetID="1" presetClass="exit" presetSubtype="0" fill="hold" nodeType="clickEffect">
                                  <p:stCondLst>
                                    <p:cond delay="0"/>
                                  </p:stCondLst>
                                  <p:childTnLst>
                                    <p:set>
                                      <p:cBhvr>
                                        <p:cTn id="647" dur="1" fill="hold">
                                          <p:stCondLst>
                                            <p:cond delay="0"/>
                                          </p:stCondLst>
                                        </p:cTn>
                                        <p:tgtEl>
                                          <p:spTgt spid="292"/>
                                        </p:tgtEl>
                                        <p:attrNameLst>
                                          <p:attrName>style.visibility</p:attrName>
                                        </p:attrNameLst>
                                      </p:cBhvr>
                                      <p:to>
                                        <p:strVal val="hidden"/>
                                      </p:to>
                                    </p:set>
                                  </p:childTnLst>
                                </p:cTn>
                              </p:par>
                              <p:par>
                                <p:cTn id="648" presetID="1" presetClass="exit" presetSubtype="0" fill="hold" nodeType="withEffect">
                                  <p:stCondLst>
                                    <p:cond delay="0"/>
                                  </p:stCondLst>
                                  <p:childTnLst>
                                    <p:set>
                                      <p:cBhvr>
                                        <p:cTn id="649" dur="1" fill="hold">
                                          <p:stCondLst>
                                            <p:cond delay="0"/>
                                          </p:stCondLst>
                                        </p:cTn>
                                        <p:tgtEl>
                                          <p:spTgt spid="272"/>
                                        </p:tgtEl>
                                        <p:attrNameLst>
                                          <p:attrName>style.visibility</p:attrName>
                                        </p:attrNameLst>
                                      </p:cBhvr>
                                      <p:to>
                                        <p:strVal val="hidden"/>
                                      </p:to>
                                    </p:set>
                                  </p:childTnLst>
                                </p:cTn>
                              </p:par>
                              <p:par>
                                <p:cTn id="650" presetID="1" presetClass="entr" presetSubtype="0" fill="hold" nodeType="withEffect">
                                  <p:stCondLst>
                                    <p:cond delay="0"/>
                                  </p:stCondLst>
                                  <p:childTnLst>
                                    <p:set>
                                      <p:cBhvr>
                                        <p:cTn id="651" dur="1" fill="hold">
                                          <p:stCondLst>
                                            <p:cond delay="0"/>
                                          </p:stCondLst>
                                        </p:cTn>
                                        <p:tgtEl>
                                          <p:spTgt spid="293"/>
                                        </p:tgtEl>
                                        <p:attrNameLst>
                                          <p:attrName>style.visibility</p:attrName>
                                        </p:attrNameLst>
                                      </p:cBhvr>
                                      <p:to>
                                        <p:strVal val="visible"/>
                                      </p:to>
                                    </p:set>
                                  </p:childTnLst>
                                </p:cTn>
                              </p:par>
                              <p:par>
                                <p:cTn id="652" presetID="1" presetClass="entr" presetSubtype="0" fill="hold" nodeType="withEffect">
                                  <p:stCondLst>
                                    <p:cond delay="0"/>
                                  </p:stCondLst>
                                  <p:childTnLst>
                                    <p:set>
                                      <p:cBhvr>
                                        <p:cTn id="653" dur="1" fill="hold">
                                          <p:stCondLst>
                                            <p:cond delay="0"/>
                                          </p:stCondLst>
                                        </p:cTn>
                                        <p:tgtEl>
                                          <p:spTgt spid="263"/>
                                        </p:tgtEl>
                                        <p:attrNameLst>
                                          <p:attrName>style.visibility</p:attrName>
                                        </p:attrNameLst>
                                      </p:cBhvr>
                                      <p:to>
                                        <p:strVal val="visible"/>
                                      </p:to>
                                    </p:set>
                                  </p:childTnLst>
                                </p:cTn>
                              </p:par>
                            </p:childTnLst>
                          </p:cTn>
                        </p:par>
                      </p:childTnLst>
                    </p:cTn>
                  </p:par>
                  <p:par>
                    <p:cTn id="654" fill="hold">
                      <p:stCondLst>
                        <p:cond delay="indefinite"/>
                      </p:stCondLst>
                      <p:childTnLst>
                        <p:par>
                          <p:cTn id="655" fill="hold">
                            <p:stCondLst>
                              <p:cond delay="0"/>
                            </p:stCondLst>
                            <p:childTnLst>
                              <p:par>
                                <p:cTn id="656" presetID="1" presetClass="exit" presetSubtype="0" fill="hold" nodeType="clickEffect">
                                  <p:stCondLst>
                                    <p:cond delay="0"/>
                                  </p:stCondLst>
                                  <p:childTnLst>
                                    <p:set>
                                      <p:cBhvr>
                                        <p:cTn id="657" dur="1" fill="hold">
                                          <p:stCondLst>
                                            <p:cond delay="0"/>
                                          </p:stCondLst>
                                        </p:cTn>
                                        <p:tgtEl>
                                          <p:spTgt spid="263"/>
                                        </p:tgtEl>
                                        <p:attrNameLst>
                                          <p:attrName>style.visibility</p:attrName>
                                        </p:attrNameLst>
                                      </p:cBhvr>
                                      <p:to>
                                        <p:strVal val="hidden"/>
                                      </p:to>
                                    </p:set>
                                  </p:childTnLst>
                                </p:cTn>
                              </p:par>
                              <p:par>
                                <p:cTn id="658" presetID="1" presetClass="entr" presetSubtype="0" fill="hold" nodeType="withEffect">
                                  <p:stCondLst>
                                    <p:cond delay="0"/>
                                  </p:stCondLst>
                                  <p:childTnLst>
                                    <p:set>
                                      <p:cBhvr>
                                        <p:cTn id="659" dur="1" fill="hold">
                                          <p:stCondLst>
                                            <p:cond delay="0"/>
                                          </p:stCondLst>
                                        </p:cTn>
                                        <p:tgtEl>
                                          <p:spTgt spid="264"/>
                                        </p:tgtEl>
                                        <p:attrNameLst>
                                          <p:attrName>style.visibility</p:attrName>
                                        </p:attrNameLst>
                                      </p:cBhvr>
                                      <p:to>
                                        <p:strVal val="visible"/>
                                      </p:to>
                                    </p:set>
                                  </p:childTnLst>
                                </p:cTn>
                              </p:par>
                            </p:childTnLst>
                          </p:cTn>
                        </p:par>
                      </p:childTnLst>
                    </p:cTn>
                  </p:par>
                  <p:par>
                    <p:cTn id="660" fill="hold">
                      <p:stCondLst>
                        <p:cond delay="indefinite"/>
                      </p:stCondLst>
                      <p:childTnLst>
                        <p:par>
                          <p:cTn id="661" fill="hold">
                            <p:stCondLst>
                              <p:cond delay="0"/>
                            </p:stCondLst>
                            <p:childTnLst>
                              <p:par>
                                <p:cTn id="662" presetID="1" presetClass="exit" presetSubtype="0" fill="hold" nodeType="clickEffect">
                                  <p:stCondLst>
                                    <p:cond delay="0"/>
                                  </p:stCondLst>
                                  <p:childTnLst>
                                    <p:set>
                                      <p:cBhvr>
                                        <p:cTn id="663" dur="1" fill="hold">
                                          <p:stCondLst>
                                            <p:cond delay="0"/>
                                          </p:stCondLst>
                                        </p:cTn>
                                        <p:tgtEl>
                                          <p:spTgt spid="264"/>
                                        </p:tgtEl>
                                        <p:attrNameLst>
                                          <p:attrName>style.visibility</p:attrName>
                                        </p:attrNameLst>
                                      </p:cBhvr>
                                      <p:to>
                                        <p:strVal val="hidden"/>
                                      </p:to>
                                    </p:set>
                                  </p:childTnLst>
                                </p:cTn>
                              </p:par>
                              <p:par>
                                <p:cTn id="664" presetID="1" presetClass="entr" presetSubtype="0" fill="hold" nodeType="withEffect">
                                  <p:stCondLst>
                                    <p:cond delay="0"/>
                                  </p:stCondLst>
                                  <p:childTnLst>
                                    <p:set>
                                      <p:cBhvr>
                                        <p:cTn id="665" dur="1" fill="hold">
                                          <p:stCondLst>
                                            <p:cond delay="0"/>
                                          </p:stCondLst>
                                        </p:cTn>
                                        <p:tgtEl>
                                          <p:spTgt spid="265"/>
                                        </p:tgtEl>
                                        <p:attrNameLst>
                                          <p:attrName>style.visibility</p:attrName>
                                        </p:attrNameLst>
                                      </p:cBhvr>
                                      <p:to>
                                        <p:strVal val="visible"/>
                                      </p:to>
                                    </p:set>
                                  </p:childTnLst>
                                </p:cTn>
                              </p:par>
                            </p:childTnLst>
                          </p:cTn>
                        </p:par>
                      </p:childTnLst>
                    </p:cTn>
                  </p:par>
                  <p:par>
                    <p:cTn id="666" fill="hold">
                      <p:stCondLst>
                        <p:cond delay="indefinite"/>
                      </p:stCondLst>
                      <p:childTnLst>
                        <p:par>
                          <p:cTn id="667" fill="hold">
                            <p:stCondLst>
                              <p:cond delay="0"/>
                            </p:stCondLst>
                            <p:childTnLst>
                              <p:par>
                                <p:cTn id="668" presetID="1" presetClass="exit" presetSubtype="0" fill="hold" nodeType="clickEffect">
                                  <p:stCondLst>
                                    <p:cond delay="0"/>
                                  </p:stCondLst>
                                  <p:childTnLst>
                                    <p:set>
                                      <p:cBhvr>
                                        <p:cTn id="669" dur="1" fill="hold">
                                          <p:stCondLst>
                                            <p:cond delay="0"/>
                                          </p:stCondLst>
                                        </p:cTn>
                                        <p:tgtEl>
                                          <p:spTgt spid="265"/>
                                        </p:tgtEl>
                                        <p:attrNameLst>
                                          <p:attrName>style.visibility</p:attrName>
                                        </p:attrNameLst>
                                      </p:cBhvr>
                                      <p:to>
                                        <p:strVal val="hidden"/>
                                      </p:to>
                                    </p:set>
                                  </p:childTnLst>
                                </p:cTn>
                              </p:par>
                              <p:par>
                                <p:cTn id="670" presetID="1" presetClass="entr" presetSubtype="0" fill="hold" nodeType="withEffect">
                                  <p:stCondLst>
                                    <p:cond delay="0"/>
                                  </p:stCondLst>
                                  <p:childTnLst>
                                    <p:set>
                                      <p:cBhvr>
                                        <p:cTn id="671" dur="1" fill="hold">
                                          <p:stCondLst>
                                            <p:cond delay="0"/>
                                          </p:stCondLst>
                                        </p:cTn>
                                        <p:tgtEl>
                                          <p:spTgt spid="266"/>
                                        </p:tgtEl>
                                        <p:attrNameLst>
                                          <p:attrName>style.visibility</p:attrName>
                                        </p:attrNameLst>
                                      </p:cBhvr>
                                      <p:to>
                                        <p:strVal val="visible"/>
                                      </p:to>
                                    </p:set>
                                  </p:childTnLst>
                                </p:cTn>
                              </p:par>
                            </p:childTnLst>
                          </p:cTn>
                        </p:par>
                      </p:childTnLst>
                    </p:cTn>
                  </p:par>
                  <p:par>
                    <p:cTn id="672" fill="hold">
                      <p:stCondLst>
                        <p:cond delay="indefinite"/>
                      </p:stCondLst>
                      <p:childTnLst>
                        <p:par>
                          <p:cTn id="673" fill="hold">
                            <p:stCondLst>
                              <p:cond delay="0"/>
                            </p:stCondLst>
                            <p:childTnLst>
                              <p:par>
                                <p:cTn id="674" presetID="1" presetClass="exit" presetSubtype="0" fill="hold" nodeType="clickEffect">
                                  <p:stCondLst>
                                    <p:cond delay="0"/>
                                  </p:stCondLst>
                                  <p:childTnLst>
                                    <p:set>
                                      <p:cBhvr>
                                        <p:cTn id="675" dur="1" fill="hold">
                                          <p:stCondLst>
                                            <p:cond delay="0"/>
                                          </p:stCondLst>
                                        </p:cTn>
                                        <p:tgtEl>
                                          <p:spTgt spid="266"/>
                                        </p:tgtEl>
                                        <p:attrNameLst>
                                          <p:attrName>style.visibility</p:attrName>
                                        </p:attrNameLst>
                                      </p:cBhvr>
                                      <p:to>
                                        <p:strVal val="hidden"/>
                                      </p:to>
                                    </p:set>
                                  </p:childTnLst>
                                </p:cTn>
                              </p:par>
                              <p:par>
                                <p:cTn id="676" presetID="1" presetClass="entr" presetSubtype="0" fill="hold" nodeType="withEffect">
                                  <p:stCondLst>
                                    <p:cond delay="0"/>
                                  </p:stCondLst>
                                  <p:childTnLst>
                                    <p:set>
                                      <p:cBhvr>
                                        <p:cTn id="677" dur="1" fill="hold">
                                          <p:stCondLst>
                                            <p:cond delay="0"/>
                                          </p:stCondLst>
                                        </p:cTn>
                                        <p:tgtEl>
                                          <p:spTgt spid="267"/>
                                        </p:tgtEl>
                                        <p:attrNameLst>
                                          <p:attrName>style.visibility</p:attrName>
                                        </p:attrNameLst>
                                      </p:cBhvr>
                                      <p:to>
                                        <p:strVal val="visible"/>
                                      </p:to>
                                    </p:set>
                                  </p:childTnLst>
                                </p:cTn>
                              </p:par>
                            </p:childTnLst>
                          </p:cTn>
                        </p:par>
                      </p:childTnLst>
                    </p:cTn>
                  </p:par>
                  <p:par>
                    <p:cTn id="678" fill="hold">
                      <p:stCondLst>
                        <p:cond delay="indefinite"/>
                      </p:stCondLst>
                      <p:childTnLst>
                        <p:par>
                          <p:cTn id="679" fill="hold">
                            <p:stCondLst>
                              <p:cond delay="0"/>
                            </p:stCondLst>
                            <p:childTnLst>
                              <p:par>
                                <p:cTn id="680" presetID="1" presetClass="exit" presetSubtype="0" fill="hold" nodeType="clickEffect">
                                  <p:stCondLst>
                                    <p:cond delay="0"/>
                                  </p:stCondLst>
                                  <p:childTnLst>
                                    <p:set>
                                      <p:cBhvr>
                                        <p:cTn id="681" dur="1" fill="hold">
                                          <p:stCondLst>
                                            <p:cond delay="0"/>
                                          </p:stCondLst>
                                        </p:cTn>
                                        <p:tgtEl>
                                          <p:spTgt spid="267"/>
                                        </p:tgtEl>
                                        <p:attrNameLst>
                                          <p:attrName>style.visibility</p:attrName>
                                        </p:attrNameLst>
                                      </p:cBhvr>
                                      <p:to>
                                        <p:strVal val="hidden"/>
                                      </p:to>
                                    </p:set>
                                  </p:childTnLst>
                                </p:cTn>
                              </p:par>
                              <p:par>
                                <p:cTn id="682" presetID="1" presetClass="entr" presetSubtype="0" fill="hold" nodeType="withEffect">
                                  <p:stCondLst>
                                    <p:cond delay="0"/>
                                  </p:stCondLst>
                                  <p:childTnLst>
                                    <p:set>
                                      <p:cBhvr>
                                        <p:cTn id="683" dur="1" fill="hold">
                                          <p:stCondLst>
                                            <p:cond delay="0"/>
                                          </p:stCondLst>
                                        </p:cTn>
                                        <p:tgtEl>
                                          <p:spTgt spid="268"/>
                                        </p:tgtEl>
                                        <p:attrNameLst>
                                          <p:attrName>style.visibility</p:attrName>
                                        </p:attrNameLst>
                                      </p:cBhvr>
                                      <p:to>
                                        <p:strVal val="visible"/>
                                      </p:to>
                                    </p:set>
                                  </p:childTnLst>
                                </p:cTn>
                              </p:par>
                            </p:childTnLst>
                          </p:cTn>
                        </p:par>
                      </p:childTnLst>
                    </p:cTn>
                  </p:par>
                  <p:par>
                    <p:cTn id="684" fill="hold">
                      <p:stCondLst>
                        <p:cond delay="indefinite"/>
                      </p:stCondLst>
                      <p:childTnLst>
                        <p:par>
                          <p:cTn id="685" fill="hold">
                            <p:stCondLst>
                              <p:cond delay="0"/>
                            </p:stCondLst>
                            <p:childTnLst>
                              <p:par>
                                <p:cTn id="686" presetID="1" presetClass="exit" presetSubtype="0" fill="hold" nodeType="clickEffect">
                                  <p:stCondLst>
                                    <p:cond delay="0"/>
                                  </p:stCondLst>
                                  <p:childTnLst>
                                    <p:set>
                                      <p:cBhvr>
                                        <p:cTn id="687" dur="1" fill="hold">
                                          <p:stCondLst>
                                            <p:cond delay="0"/>
                                          </p:stCondLst>
                                        </p:cTn>
                                        <p:tgtEl>
                                          <p:spTgt spid="268"/>
                                        </p:tgtEl>
                                        <p:attrNameLst>
                                          <p:attrName>style.visibility</p:attrName>
                                        </p:attrNameLst>
                                      </p:cBhvr>
                                      <p:to>
                                        <p:strVal val="hidden"/>
                                      </p:to>
                                    </p:set>
                                  </p:childTnLst>
                                </p:cTn>
                              </p:par>
                              <p:par>
                                <p:cTn id="688" presetID="1" presetClass="entr" presetSubtype="0" fill="hold" nodeType="withEffect">
                                  <p:stCondLst>
                                    <p:cond delay="0"/>
                                  </p:stCondLst>
                                  <p:childTnLst>
                                    <p:set>
                                      <p:cBhvr>
                                        <p:cTn id="689" dur="1" fill="hold">
                                          <p:stCondLst>
                                            <p:cond delay="0"/>
                                          </p:stCondLst>
                                        </p:cTn>
                                        <p:tgtEl>
                                          <p:spTgt spid="269"/>
                                        </p:tgtEl>
                                        <p:attrNameLst>
                                          <p:attrName>style.visibility</p:attrName>
                                        </p:attrNameLst>
                                      </p:cBhvr>
                                      <p:to>
                                        <p:strVal val="visible"/>
                                      </p:to>
                                    </p:set>
                                  </p:childTnLst>
                                </p:cTn>
                              </p:par>
                            </p:childTnLst>
                          </p:cTn>
                        </p:par>
                      </p:childTnLst>
                    </p:cTn>
                  </p:par>
                  <p:par>
                    <p:cTn id="690" fill="hold">
                      <p:stCondLst>
                        <p:cond delay="indefinite"/>
                      </p:stCondLst>
                      <p:childTnLst>
                        <p:par>
                          <p:cTn id="691" fill="hold">
                            <p:stCondLst>
                              <p:cond delay="0"/>
                            </p:stCondLst>
                            <p:childTnLst>
                              <p:par>
                                <p:cTn id="692" presetID="1" presetClass="exit" presetSubtype="0" fill="hold" nodeType="clickEffect">
                                  <p:stCondLst>
                                    <p:cond delay="0"/>
                                  </p:stCondLst>
                                  <p:childTnLst>
                                    <p:set>
                                      <p:cBhvr>
                                        <p:cTn id="693" dur="1" fill="hold">
                                          <p:stCondLst>
                                            <p:cond delay="0"/>
                                          </p:stCondLst>
                                        </p:cTn>
                                        <p:tgtEl>
                                          <p:spTgt spid="269"/>
                                        </p:tgtEl>
                                        <p:attrNameLst>
                                          <p:attrName>style.visibility</p:attrName>
                                        </p:attrNameLst>
                                      </p:cBhvr>
                                      <p:to>
                                        <p:strVal val="hidden"/>
                                      </p:to>
                                    </p:set>
                                  </p:childTnLst>
                                </p:cTn>
                              </p:par>
                              <p:par>
                                <p:cTn id="694" presetID="1" presetClass="entr" presetSubtype="0" fill="hold" nodeType="withEffect">
                                  <p:stCondLst>
                                    <p:cond delay="0"/>
                                  </p:stCondLst>
                                  <p:childTnLst>
                                    <p:set>
                                      <p:cBhvr>
                                        <p:cTn id="695" dur="1" fill="hold">
                                          <p:stCondLst>
                                            <p:cond delay="0"/>
                                          </p:stCondLst>
                                        </p:cTn>
                                        <p:tgtEl>
                                          <p:spTgt spid="270"/>
                                        </p:tgtEl>
                                        <p:attrNameLst>
                                          <p:attrName>style.visibility</p:attrName>
                                        </p:attrNameLst>
                                      </p:cBhvr>
                                      <p:to>
                                        <p:strVal val="visible"/>
                                      </p:to>
                                    </p:set>
                                  </p:childTnLst>
                                </p:cTn>
                              </p:par>
                            </p:childTnLst>
                          </p:cTn>
                        </p:par>
                      </p:childTnLst>
                    </p:cTn>
                  </p:par>
                  <p:par>
                    <p:cTn id="696" fill="hold">
                      <p:stCondLst>
                        <p:cond delay="indefinite"/>
                      </p:stCondLst>
                      <p:childTnLst>
                        <p:par>
                          <p:cTn id="697" fill="hold">
                            <p:stCondLst>
                              <p:cond delay="0"/>
                            </p:stCondLst>
                            <p:childTnLst>
                              <p:par>
                                <p:cTn id="698" presetID="1" presetClass="exit" presetSubtype="0" fill="hold" nodeType="clickEffect">
                                  <p:stCondLst>
                                    <p:cond delay="0"/>
                                  </p:stCondLst>
                                  <p:childTnLst>
                                    <p:set>
                                      <p:cBhvr>
                                        <p:cTn id="699" dur="1" fill="hold">
                                          <p:stCondLst>
                                            <p:cond delay="0"/>
                                          </p:stCondLst>
                                        </p:cTn>
                                        <p:tgtEl>
                                          <p:spTgt spid="270"/>
                                        </p:tgtEl>
                                        <p:attrNameLst>
                                          <p:attrName>style.visibility</p:attrName>
                                        </p:attrNameLst>
                                      </p:cBhvr>
                                      <p:to>
                                        <p:strVal val="hidden"/>
                                      </p:to>
                                    </p:set>
                                  </p:childTnLst>
                                </p:cTn>
                              </p:par>
                              <p:par>
                                <p:cTn id="700" presetID="1" presetClass="entr" presetSubtype="0" fill="hold" nodeType="withEffect">
                                  <p:stCondLst>
                                    <p:cond delay="0"/>
                                  </p:stCondLst>
                                  <p:childTnLst>
                                    <p:set>
                                      <p:cBhvr>
                                        <p:cTn id="701" dur="1" fill="hold">
                                          <p:stCondLst>
                                            <p:cond delay="0"/>
                                          </p:stCondLst>
                                        </p:cTn>
                                        <p:tgtEl>
                                          <p:spTgt spid="271"/>
                                        </p:tgtEl>
                                        <p:attrNameLst>
                                          <p:attrName>style.visibility</p:attrName>
                                        </p:attrNameLst>
                                      </p:cBhvr>
                                      <p:to>
                                        <p:strVal val="visible"/>
                                      </p:to>
                                    </p:set>
                                  </p:childTnLst>
                                </p:cTn>
                              </p:par>
                            </p:childTnLst>
                          </p:cTn>
                        </p:par>
                      </p:childTnLst>
                    </p:cTn>
                  </p:par>
                  <p:par>
                    <p:cTn id="702" fill="hold">
                      <p:stCondLst>
                        <p:cond delay="indefinite"/>
                      </p:stCondLst>
                      <p:childTnLst>
                        <p:par>
                          <p:cTn id="703" fill="hold">
                            <p:stCondLst>
                              <p:cond delay="0"/>
                            </p:stCondLst>
                            <p:childTnLst>
                              <p:par>
                                <p:cTn id="704" presetID="1" presetClass="exit" presetSubtype="0" fill="hold" nodeType="clickEffect">
                                  <p:stCondLst>
                                    <p:cond delay="0"/>
                                  </p:stCondLst>
                                  <p:childTnLst>
                                    <p:set>
                                      <p:cBhvr>
                                        <p:cTn id="705" dur="1" fill="hold">
                                          <p:stCondLst>
                                            <p:cond delay="0"/>
                                          </p:stCondLst>
                                        </p:cTn>
                                        <p:tgtEl>
                                          <p:spTgt spid="271"/>
                                        </p:tgtEl>
                                        <p:attrNameLst>
                                          <p:attrName>style.visibility</p:attrName>
                                        </p:attrNameLst>
                                      </p:cBhvr>
                                      <p:to>
                                        <p:strVal val="hidden"/>
                                      </p:to>
                                    </p:set>
                                  </p:childTnLst>
                                </p:cTn>
                              </p:par>
                              <p:par>
                                <p:cTn id="706" presetID="1" presetClass="entr" presetSubtype="0" fill="hold" nodeType="withEffect">
                                  <p:stCondLst>
                                    <p:cond delay="0"/>
                                  </p:stCondLst>
                                  <p:childTnLst>
                                    <p:set>
                                      <p:cBhvr>
                                        <p:cTn id="707" dur="1" fill="hold">
                                          <p:stCondLst>
                                            <p:cond delay="0"/>
                                          </p:stCondLst>
                                        </p:cTn>
                                        <p:tgtEl>
                                          <p:spTgt spid="272"/>
                                        </p:tgtEl>
                                        <p:attrNameLst>
                                          <p:attrName>style.visibility</p:attrName>
                                        </p:attrNameLst>
                                      </p:cBhvr>
                                      <p:to>
                                        <p:strVal val="visible"/>
                                      </p:to>
                                    </p:set>
                                  </p:childTnLst>
                                </p:cTn>
                              </p:par>
                            </p:childTnLst>
                          </p:cTn>
                        </p:par>
                      </p:childTnLst>
                    </p:cTn>
                  </p:par>
                  <p:par>
                    <p:cTn id="708" fill="hold">
                      <p:stCondLst>
                        <p:cond delay="indefinite"/>
                      </p:stCondLst>
                      <p:childTnLst>
                        <p:par>
                          <p:cTn id="709" fill="hold">
                            <p:stCondLst>
                              <p:cond delay="0"/>
                            </p:stCondLst>
                            <p:childTnLst>
                              <p:par>
                                <p:cTn id="710" presetID="1" presetClass="exit" presetSubtype="0" fill="hold" nodeType="clickEffect">
                                  <p:stCondLst>
                                    <p:cond delay="0"/>
                                  </p:stCondLst>
                                  <p:childTnLst>
                                    <p:set>
                                      <p:cBhvr>
                                        <p:cTn id="711" dur="1" fill="hold">
                                          <p:stCondLst>
                                            <p:cond delay="0"/>
                                          </p:stCondLst>
                                        </p:cTn>
                                        <p:tgtEl>
                                          <p:spTgt spid="293"/>
                                        </p:tgtEl>
                                        <p:attrNameLst>
                                          <p:attrName>style.visibility</p:attrName>
                                        </p:attrNameLst>
                                      </p:cBhvr>
                                      <p:to>
                                        <p:strVal val="hidden"/>
                                      </p:to>
                                    </p:set>
                                  </p:childTnLst>
                                </p:cTn>
                              </p:par>
                              <p:par>
                                <p:cTn id="712" presetID="1" presetClass="exit" presetSubtype="0" fill="hold" nodeType="withEffect">
                                  <p:stCondLst>
                                    <p:cond delay="0"/>
                                  </p:stCondLst>
                                  <p:childTnLst>
                                    <p:set>
                                      <p:cBhvr>
                                        <p:cTn id="713" dur="1" fill="hold">
                                          <p:stCondLst>
                                            <p:cond delay="0"/>
                                          </p:stCondLst>
                                        </p:cTn>
                                        <p:tgtEl>
                                          <p:spTgt spid="272"/>
                                        </p:tgtEl>
                                        <p:attrNameLst>
                                          <p:attrName>style.visibility</p:attrName>
                                        </p:attrNameLst>
                                      </p:cBhvr>
                                      <p:to>
                                        <p:strVal val="hidden"/>
                                      </p:to>
                                    </p:set>
                                  </p:childTnLst>
                                </p:cTn>
                              </p:par>
                              <p:par>
                                <p:cTn id="714" presetID="1" presetClass="entr" presetSubtype="0" fill="hold" nodeType="withEffect">
                                  <p:stCondLst>
                                    <p:cond delay="0"/>
                                  </p:stCondLst>
                                  <p:childTnLst>
                                    <p:set>
                                      <p:cBhvr>
                                        <p:cTn id="715" dur="1" fill="hold">
                                          <p:stCondLst>
                                            <p:cond delay="0"/>
                                          </p:stCondLst>
                                        </p:cTn>
                                        <p:tgtEl>
                                          <p:spTgt spid="294"/>
                                        </p:tgtEl>
                                        <p:attrNameLst>
                                          <p:attrName>style.visibility</p:attrName>
                                        </p:attrNameLst>
                                      </p:cBhvr>
                                      <p:to>
                                        <p:strVal val="visible"/>
                                      </p:to>
                                    </p:set>
                                  </p:childTnLst>
                                </p:cTn>
                              </p:par>
                              <p:par>
                                <p:cTn id="716" presetID="1" presetClass="entr" presetSubtype="0" fill="hold" nodeType="withEffect">
                                  <p:stCondLst>
                                    <p:cond delay="0"/>
                                  </p:stCondLst>
                                  <p:childTnLst>
                                    <p:set>
                                      <p:cBhvr>
                                        <p:cTn id="717" dur="1" fill="hold">
                                          <p:stCondLst>
                                            <p:cond delay="0"/>
                                          </p:stCondLst>
                                        </p:cTn>
                                        <p:tgtEl>
                                          <p:spTgt spid="284"/>
                                        </p:tgtEl>
                                        <p:attrNameLst>
                                          <p:attrName>style.visibility</p:attrName>
                                        </p:attrNameLst>
                                      </p:cBhvr>
                                      <p:to>
                                        <p:strVal val="visible"/>
                                      </p:to>
                                    </p:set>
                                  </p:childTnLst>
                                </p:cTn>
                              </p:par>
                              <p:par>
                                <p:cTn id="718" presetID="1" presetClass="entr" presetSubtype="0" fill="hold" nodeType="withEffect">
                                  <p:stCondLst>
                                    <p:cond delay="0"/>
                                  </p:stCondLst>
                                  <p:childTnLst>
                                    <p:set>
                                      <p:cBhvr>
                                        <p:cTn id="719" dur="1" fill="hold">
                                          <p:stCondLst>
                                            <p:cond delay="0"/>
                                          </p:stCondLst>
                                        </p:cTn>
                                        <p:tgtEl>
                                          <p:spTgt spid="263"/>
                                        </p:tgtEl>
                                        <p:attrNameLst>
                                          <p:attrName>style.visibility</p:attrName>
                                        </p:attrNameLst>
                                      </p:cBhvr>
                                      <p:to>
                                        <p:strVal val="visible"/>
                                      </p:to>
                                    </p:set>
                                  </p:childTnLst>
                                </p:cTn>
                              </p:par>
                            </p:childTnLst>
                          </p:cTn>
                        </p:par>
                      </p:childTnLst>
                    </p:cTn>
                  </p:par>
                  <p:par>
                    <p:cTn id="720" fill="hold">
                      <p:stCondLst>
                        <p:cond delay="indefinite"/>
                      </p:stCondLst>
                      <p:childTnLst>
                        <p:par>
                          <p:cTn id="721" fill="hold">
                            <p:stCondLst>
                              <p:cond delay="0"/>
                            </p:stCondLst>
                            <p:childTnLst>
                              <p:par>
                                <p:cTn id="722" presetID="1" presetClass="exit" presetSubtype="0" fill="hold" nodeType="clickEffect">
                                  <p:stCondLst>
                                    <p:cond delay="0"/>
                                  </p:stCondLst>
                                  <p:childTnLst>
                                    <p:set>
                                      <p:cBhvr>
                                        <p:cTn id="723"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724" restart="whenNotActive" fill="hold" evtFilter="cancelBubble" nodeType="interactiveSeq">
                <p:stCondLst>
                  <p:cond evt="onClick" delay="0">
                    <p:tgtEl>
                      <p:spTgt spid="4"/>
                    </p:tgtEl>
                  </p:cond>
                </p:stCondLst>
                <p:endSync evt="end" delay="0">
                  <p:rtn val="all"/>
                </p:endSync>
                <p:childTnLst>
                  <p:par>
                    <p:cTn id="725" fill="hold">
                      <p:stCondLst>
                        <p:cond delay="0"/>
                      </p:stCondLst>
                      <p:childTnLst>
                        <p:par>
                          <p:cTn id="726" fill="hold">
                            <p:stCondLst>
                              <p:cond delay="0"/>
                            </p:stCondLst>
                            <p:childTnLst>
                              <p:par>
                                <p:cTn id="727" presetID="1" presetClass="entr" presetSubtype="0" fill="hold" nodeType="clickEffect">
                                  <p:stCondLst>
                                    <p:cond delay="0"/>
                                  </p:stCondLst>
                                  <p:childTnLst>
                                    <p:set>
                                      <p:cBhvr>
                                        <p:cTn id="728" dur="1" fill="hold">
                                          <p:stCondLst>
                                            <p:cond delay="0"/>
                                          </p:stCondLst>
                                        </p:cTn>
                                        <p:tgtEl>
                                          <p:spTgt spid="81"/>
                                        </p:tgtEl>
                                        <p:attrNameLst>
                                          <p:attrName>style.visibility</p:attrName>
                                        </p:attrNameLst>
                                      </p:cBhvr>
                                      <p:to>
                                        <p:strVal val="visible"/>
                                      </p:to>
                                    </p:set>
                                  </p:childTnLst>
                                </p:cTn>
                              </p:par>
                            </p:childTnLst>
                          </p:cTn>
                        </p:par>
                      </p:childTnLst>
                    </p:cTn>
                  </p:par>
                  <p:par>
                    <p:cTn id="729" fill="hold">
                      <p:stCondLst>
                        <p:cond delay="indefinite"/>
                      </p:stCondLst>
                      <p:childTnLst>
                        <p:par>
                          <p:cTn id="730" fill="hold">
                            <p:stCondLst>
                              <p:cond delay="0"/>
                            </p:stCondLst>
                            <p:childTnLst>
                              <p:par>
                                <p:cTn id="731" presetID="1" presetClass="exit" presetSubtype="0" fill="hold" nodeType="clickEffect">
                                  <p:stCondLst>
                                    <p:cond delay="0"/>
                                  </p:stCondLst>
                                  <p:childTnLst>
                                    <p:set>
                                      <p:cBhvr>
                                        <p:cTn id="732" dur="1" fill="hold">
                                          <p:stCondLst>
                                            <p:cond delay="0"/>
                                          </p:stCondLst>
                                        </p:cTn>
                                        <p:tgtEl>
                                          <p:spTgt spid="81"/>
                                        </p:tgtEl>
                                        <p:attrNameLst>
                                          <p:attrName>style.visibility</p:attrName>
                                        </p:attrNameLst>
                                      </p:cBhvr>
                                      <p:to>
                                        <p:strVal val="hidden"/>
                                      </p:to>
                                    </p:set>
                                  </p:childTnLst>
                                </p:cTn>
                              </p:par>
                              <p:par>
                                <p:cTn id="733" presetID="1" presetClass="entr" presetSubtype="0" fill="hold" nodeType="withEffect">
                                  <p:stCondLst>
                                    <p:cond delay="0"/>
                                  </p:stCondLst>
                                  <p:childTnLst>
                                    <p:set>
                                      <p:cBhvr>
                                        <p:cTn id="734" dur="1" fill="hold">
                                          <p:stCondLst>
                                            <p:cond delay="0"/>
                                          </p:stCondLst>
                                        </p:cTn>
                                        <p:tgtEl>
                                          <p:spTgt spid="82"/>
                                        </p:tgtEl>
                                        <p:attrNameLst>
                                          <p:attrName>style.visibility</p:attrName>
                                        </p:attrNameLst>
                                      </p:cBhvr>
                                      <p:to>
                                        <p:strVal val="visible"/>
                                      </p:to>
                                    </p:set>
                                  </p:childTnLst>
                                </p:cTn>
                              </p:par>
                            </p:childTnLst>
                          </p:cTn>
                        </p:par>
                      </p:childTnLst>
                    </p:cTn>
                  </p:par>
                  <p:par>
                    <p:cTn id="735" fill="hold">
                      <p:stCondLst>
                        <p:cond delay="indefinite"/>
                      </p:stCondLst>
                      <p:childTnLst>
                        <p:par>
                          <p:cTn id="736" fill="hold">
                            <p:stCondLst>
                              <p:cond delay="0"/>
                            </p:stCondLst>
                            <p:childTnLst>
                              <p:par>
                                <p:cTn id="737" presetID="1" presetClass="exit" presetSubtype="0" fill="hold" nodeType="clickEffect">
                                  <p:stCondLst>
                                    <p:cond delay="0"/>
                                  </p:stCondLst>
                                  <p:childTnLst>
                                    <p:set>
                                      <p:cBhvr>
                                        <p:cTn id="738" dur="1" fill="hold">
                                          <p:stCondLst>
                                            <p:cond delay="0"/>
                                          </p:stCondLst>
                                        </p:cTn>
                                        <p:tgtEl>
                                          <p:spTgt spid="82"/>
                                        </p:tgtEl>
                                        <p:attrNameLst>
                                          <p:attrName>style.visibility</p:attrName>
                                        </p:attrNameLst>
                                      </p:cBhvr>
                                      <p:to>
                                        <p:strVal val="hidden"/>
                                      </p:to>
                                    </p:set>
                                  </p:childTnLst>
                                </p:cTn>
                              </p:par>
                              <p:par>
                                <p:cTn id="739" presetID="1" presetClass="entr" presetSubtype="0" fill="hold" nodeType="withEffect">
                                  <p:stCondLst>
                                    <p:cond delay="0"/>
                                  </p:stCondLst>
                                  <p:childTnLst>
                                    <p:set>
                                      <p:cBhvr>
                                        <p:cTn id="740" dur="1" fill="hold">
                                          <p:stCondLst>
                                            <p:cond delay="0"/>
                                          </p:stCondLst>
                                        </p:cTn>
                                        <p:tgtEl>
                                          <p:spTgt spid="83"/>
                                        </p:tgtEl>
                                        <p:attrNameLst>
                                          <p:attrName>style.visibility</p:attrName>
                                        </p:attrNameLst>
                                      </p:cBhvr>
                                      <p:to>
                                        <p:strVal val="visible"/>
                                      </p:to>
                                    </p:set>
                                  </p:childTnLst>
                                </p:cTn>
                              </p:par>
                            </p:childTnLst>
                          </p:cTn>
                        </p:par>
                      </p:childTnLst>
                    </p:cTn>
                  </p:par>
                  <p:par>
                    <p:cTn id="741" fill="hold">
                      <p:stCondLst>
                        <p:cond delay="indefinite"/>
                      </p:stCondLst>
                      <p:childTnLst>
                        <p:par>
                          <p:cTn id="742" fill="hold">
                            <p:stCondLst>
                              <p:cond delay="0"/>
                            </p:stCondLst>
                            <p:childTnLst>
                              <p:par>
                                <p:cTn id="743" presetID="1" presetClass="exit" presetSubtype="0" fill="hold" nodeType="clickEffect">
                                  <p:stCondLst>
                                    <p:cond delay="0"/>
                                  </p:stCondLst>
                                  <p:childTnLst>
                                    <p:set>
                                      <p:cBhvr>
                                        <p:cTn id="744" dur="1" fill="hold">
                                          <p:stCondLst>
                                            <p:cond delay="0"/>
                                          </p:stCondLst>
                                        </p:cTn>
                                        <p:tgtEl>
                                          <p:spTgt spid="83"/>
                                        </p:tgtEl>
                                        <p:attrNameLst>
                                          <p:attrName>style.visibility</p:attrName>
                                        </p:attrNameLst>
                                      </p:cBhvr>
                                      <p:to>
                                        <p:strVal val="hidden"/>
                                      </p:to>
                                    </p:set>
                                  </p:childTnLst>
                                </p:cTn>
                              </p:par>
                              <p:par>
                                <p:cTn id="745" presetID="1" presetClass="entr" presetSubtype="0" fill="hold" nodeType="withEffect">
                                  <p:stCondLst>
                                    <p:cond delay="0"/>
                                  </p:stCondLst>
                                  <p:childTnLst>
                                    <p:set>
                                      <p:cBhvr>
                                        <p:cTn id="746" dur="1" fill="hold">
                                          <p:stCondLst>
                                            <p:cond delay="0"/>
                                          </p:stCondLst>
                                        </p:cTn>
                                        <p:tgtEl>
                                          <p:spTgt spid="84"/>
                                        </p:tgtEl>
                                        <p:attrNameLst>
                                          <p:attrName>style.visibility</p:attrName>
                                        </p:attrNameLst>
                                      </p:cBhvr>
                                      <p:to>
                                        <p:strVal val="visible"/>
                                      </p:to>
                                    </p:set>
                                  </p:childTnLst>
                                </p:cTn>
                              </p:par>
                            </p:childTnLst>
                          </p:cTn>
                        </p:par>
                      </p:childTnLst>
                    </p:cTn>
                  </p:par>
                  <p:par>
                    <p:cTn id="747" fill="hold">
                      <p:stCondLst>
                        <p:cond delay="indefinite"/>
                      </p:stCondLst>
                      <p:childTnLst>
                        <p:par>
                          <p:cTn id="748" fill="hold">
                            <p:stCondLst>
                              <p:cond delay="0"/>
                            </p:stCondLst>
                            <p:childTnLst>
                              <p:par>
                                <p:cTn id="749" presetID="1" presetClass="exit" presetSubtype="0" fill="hold" nodeType="clickEffect">
                                  <p:stCondLst>
                                    <p:cond delay="0"/>
                                  </p:stCondLst>
                                  <p:childTnLst>
                                    <p:set>
                                      <p:cBhvr>
                                        <p:cTn id="750" dur="1" fill="hold">
                                          <p:stCondLst>
                                            <p:cond delay="0"/>
                                          </p:stCondLst>
                                        </p:cTn>
                                        <p:tgtEl>
                                          <p:spTgt spid="84"/>
                                        </p:tgtEl>
                                        <p:attrNameLst>
                                          <p:attrName>style.visibility</p:attrName>
                                        </p:attrNameLst>
                                      </p:cBhvr>
                                      <p:to>
                                        <p:strVal val="hidden"/>
                                      </p:to>
                                    </p:set>
                                  </p:childTnLst>
                                </p:cTn>
                              </p:par>
                              <p:par>
                                <p:cTn id="751" presetID="1" presetClass="entr" presetSubtype="0" fill="hold" nodeType="withEffect">
                                  <p:stCondLst>
                                    <p:cond delay="0"/>
                                  </p:stCondLst>
                                  <p:childTnLst>
                                    <p:set>
                                      <p:cBhvr>
                                        <p:cTn id="752" dur="1" fill="hold">
                                          <p:stCondLst>
                                            <p:cond delay="0"/>
                                          </p:stCondLst>
                                        </p:cTn>
                                        <p:tgtEl>
                                          <p:spTgt spid="85"/>
                                        </p:tgtEl>
                                        <p:attrNameLst>
                                          <p:attrName>style.visibility</p:attrName>
                                        </p:attrNameLst>
                                      </p:cBhvr>
                                      <p:to>
                                        <p:strVal val="visible"/>
                                      </p:to>
                                    </p:set>
                                  </p:childTnLst>
                                </p:cTn>
                              </p:par>
                            </p:childTnLst>
                          </p:cTn>
                        </p:par>
                      </p:childTnLst>
                    </p:cTn>
                  </p:par>
                  <p:par>
                    <p:cTn id="753" fill="hold">
                      <p:stCondLst>
                        <p:cond delay="indefinite"/>
                      </p:stCondLst>
                      <p:childTnLst>
                        <p:par>
                          <p:cTn id="754" fill="hold">
                            <p:stCondLst>
                              <p:cond delay="0"/>
                            </p:stCondLst>
                            <p:childTnLst>
                              <p:par>
                                <p:cTn id="755" presetID="1" presetClass="exit" presetSubtype="0" fill="hold" nodeType="clickEffect">
                                  <p:stCondLst>
                                    <p:cond delay="0"/>
                                  </p:stCondLst>
                                  <p:childTnLst>
                                    <p:set>
                                      <p:cBhvr>
                                        <p:cTn id="756" dur="1" fill="hold">
                                          <p:stCondLst>
                                            <p:cond delay="0"/>
                                          </p:stCondLst>
                                        </p:cTn>
                                        <p:tgtEl>
                                          <p:spTgt spid="85"/>
                                        </p:tgtEl>
                                        <p:attrNameLst>
                                          <p:attrName>style.visibility</p:attrName>
                                        </p:attrNameLst>
                                      </p:cBhvr>
                                      <p:to>
                                        <p:strVal val="hidden"/>
                                      </p:to>
                                    </p:set>
                                  </p:childTnLst>
                                </p:cTn>
                              </p:par>
                              <p:par>
                                <p:cTn id="757" presetID="1" presetClass="entr" presetSubtype="0" fill="hold" nodeType="withEffect">
                                  <p:stCondLst>
                                    <p:cond delay="0"/>
                                  </p:stCondLst>
                                  <p:childTnLst>
                                    <p:set>
                                      <p:cBhvr>
                                        <p:cTn id="758" dur="1" fill="hold">
                                          <p:stCondLst>
                                            <p:cond delay="0"/>
                                          </p:stCondLst>
                                        </p:cTn>
                                        <p:tgtEl>
                                          <p:spTgt spid="86"/>
                                        </p:tgtEl>
                                        <p:attrNameLst>
                                          <p:attrName>style.visibility</p:attrName>
                                        </p:attrNameLst>
                                      </p:cBhvr>
                                      <p:to>
                                        <p:strVal val="visible"/>
                                      </p:to>
                                    </p:set>
                                  </p:childTnLst>
                                </p:cTn>
                              </p:par>
                            </p:childTnLst>
                          </p:cTn>
                        </p:par>
                      </p:childTnLst>
                    </p:cTn>
                  </p:par>
                  <p:par>
                    <p:cTn id="759" fill="hold">
                      <p:stCondLst>
                        <p:cond delay="indefinite"/>
                      </p:stCondLst>
                      <p:childTnLst>
                        <p:par>
                          <p:cTn id="760" fill="hold">
                            <p:stCondLst>
                              <p:cond delay="0"/>
                            </p:stCondLst>
                            <p:childTnLst>
                              <p:par>
                                <p:cTn id="761" presetID="1" presetClass="exit" presetSubtype="0" fill="hold" nodeType="clickEffect">
                                  <p:stCondLst>
                                    <p:cond delay="0"/>
                                  </p:stCondLst>
                                  <p:childTnLst>
                                    <p:set>
                                      <p:cBhvr>
                                        <p:cTn id="762" dur="1" fill="hold">
                                          <p:stCondLst>
                                            <p:cond delay="0"/>
                                          </p:stCondLst>
                                        </p:cTn>
                                        <p:tgtEl>
                                          <p:spTgt spid="86"/>
                                        </p:tgtEl>
                                        <p:attrNameLst>
                                          <p:attrName>style.visibility</p:attrName>
                                        </p:attrNameLst>
                                      </p:cBhvr>
                                      <p:to>
                                        <p:strVal val="hidden"/>
                                      </p:to>
                                    </p:set>
                                  </p:childTnLst>
                                </p:cTn>
                              </p:par>
                              <p:par>
                                <p:cTn id="763" presetID="1" presetClass="entr" presetSubtype="0" fill="hold" nodeType="withEffect">
                                  <p:stCondLst>
                                    <p:cond delay="0"/>
                                  </p:stCondLst>
                                  <p:childTnLst>
                                    <p:set>
                                      <p:cBhvr>
                                        <p:cTn id="764" dur="1" fill="hold">
                                          <p:stCondLst>
                                            <p:cond delay="0"/>
                                          </p:stCondLst>
                                        </p:cTn>
                                        <p:tgtEl>
                                          <p:spTgt spid="87"/>
                                        </p:tgtEl>
                                        <p:attrNameLst>
                                          <p:attrName>style.visibility</p:attrName>
                                        </p:attrNameLst>
                                      </p:cBhvr>
                                      <p:to>
                                        <p:strVal val="visible"/>
                                      </p:to>
                                    </p:set>
                                  </p:childTnLst>
                                </p:cTn>
                              </p:par>
                            </p:childTnLst>
                          </p:cTn>
                        </p:par>
                      </p:childTnLst>
                    </p:cTn>
                  </p:par>
                  <p:par>
                    <p:cTn id="765" fill="hold">
                      <p:stCondLst>
                        <p:cond delay="indefinite"/>
                      </p:stCondLst>
                      <p:childTnLst>
                        <p:par>
                          <p:cTn id="766" fill="hold">
                            <p:stCondLst>
                              <p:cond delay="0"/>
                            </p:stCondLst>
                            <p:childTnLst>
                              <p:par>
                                <p:cTn id="767" presetID="1" presetClass="exit" presetSubtype="0" fill="hold" nodeType="clickEffect">
                                  <p:stCondLst>
                                    <p:cond delay="0"/>
                                  </p:stCondLst>
                                  <p:childTnLst>
                                    <p:set>
                                      <p:cBhvr>
                                        <p:cTn id="768" dur="1" fill="hold">
                                          <p:stCondLst>
                                            <p:cond delay="0"/>
                                          </p:stCondLst>
                                        </p:cTn>
                                        <p:tgtEl>
                                          <p:spTgt spid="87"/>
                                        </p:tgtEl>
                                        <p:attrNameLst>
                                          <p:attrName>style.visibility</p:attrName>
                                        </p:attrNameLst>
                                      </p:cBhvr>
                                      <p:to>
                                        <p:strVal val="hidden"/>
                                      </p:to>
                                    </p:set>
                                  </p:childTnLst>
                                </p:cTn>
                              </p:par>
                              <p:par>
                                <p:cTn id="769" presetID="1" presetClass="entr" presetSubtype="0" fill="hold" nodeType="withEffect">
                                  <p:stCondLst>
                                    <p:cond delay="0"/>
                                  </p:stCondLst>
                                  <p:childTnLst>
                                    <p:set>
                                      <p:cBhvr>
                                        <p:cTn id="770" dur="1" fill="hold">
                                          <p:stCondLst>
                                            <p:cond delay="0"/>
                                          </p:stCondLst>
                                        </p:cTn>
                                        <p:tgtEl>
                                          <p:spTgt spid="88"/>
                                        </p:tgtEl>
                                        <p:attrNameLst>
                                          <p:attrName>style.visibility</p:attrName>
                                        </p:attrNameLst>
                                      </p:cBhvr>
                                      <p:to>
                                        <p:strVal val="visible"/>
                                      </p:to>
                                    </p:set>
                                  </p:childTnLst>
                                </p:cTn>
                              </p:par>
                            </p:childTnLst>
                          </p:cTn>
                        </p:par>
                      </p:childTnLst>
                    </p:cTn>
                  </p:par>
                  <p:par>
                    <p:cTn id="771" fill="hold">
                      <p:stCondLst>
                        <p:cond delay="indefinite"/>
                      </p:stCondLst>
                      <p:childTnLst>
                        <p:par>
                          <p:cTn id="772" fill="hold">
                            <p:stCondLst>
                              <p:cond delay="0"/>
                            </p:stCondLst>
                            <p:childTnLst>
                              <p:par>
                                <p:cTn id="773" presetID="1" presetClass="exit" presetSubtype="0" fill="hold" nodeType="clickEffect">
                                  <p:stCondLst>
                                    <p:cond delay="0"/>
                                  </p:stCondLst>
                                  <p:childTnLst>
                                    <p:set>
                                      <p:cBhvr>
                                        <p:cTn id="774" dur="1" fill="hold">
                                          <p:stCondLst>
                                            <p:cond delay="0"/>
                                          </p:stCondLst>
                                        </p:cTn>
                                        <p:tgtEl>
                                          <p:spTgt spid="88"/>
                                        </p:tgtEl>
                                        <p:attrNameLst>
                                          <p:attrName>style.visibility</p:attrName>
                                        </p:attrNameLst>
                                      </p:cBhvr>
                                      <p:to>
                                        <p:strVal val="hidden"/>
                                      </p:to>
                                    </p:set>
                                  </p:childTnLst>
                                </p:cTn>
                              </p:par>
                              <p:par>
                                <p:cTn id="775" presetID="1" presetClass="entr" presetSubtype="0" fill="hold" nodeType="withEffect">
                                  <p:stCondLst>
                                    <p:cond delay="0"/>
                                  </p:stCondLst>
                                  <p:childTnLst>
                                    <p:set>
                                      <p:cBhvr>
                                        <p:cTn id="776" dur="1" fill="hold">
                                          <p:stCondLst>
                                            <p:cond delay="0"/>
                                          </p:stCondLst>
                                        </p:cTn>
                                        <p:tgtEl>
                                          <p:spTgt spid="89"/>
                                        </p:tgtEl>
                                        <p:attrNameLst>
                                          <p:attrName>style.visibility</p:attrName>
                                        </p:attrNameLst>
                                      </p:cBhvr>
                                      <p:to>
                                        <p:strVal val="visible"/>
                                      </p:to>
                                    </p:set>
                                  </p:childTnLst>
                                </p:cTn>
                              </p:par>
                            </p:childTnLst>
                          </p:cTn>
                        </p:par>
                      </p:childTnLst>
                    </p:cTn>
                  </p:par>
                  <p:par>
                    <p:cTn id="777" fill="hold">
                      <p:stCondLst>
                        <p:cond delay="indefinite"/>
                      </p:stCondLst>
                      <p:childTnLst>
                        <p:par>
                          <p:cTn id="778" fill="hold">
                            <p:stCondLst>
                              <p:cond delay="0"/>
                            </p:stCondLst>
                            <p:childTnLst>
                              <p:par>
                                <p:cTn id="779" presetID="1" presetClass="exit" presetSubtype="0" fill="hold" nodeType="clickEffect">
                                  <p:stCondLst>
                                    <p:cond delay="0"/>
                                  </p:stCondLst>
                                  <p:childTnLst>
                                    <p:set>
                                      <p:cBhvr>
                                        <p:cTn id="780" dur="1" fill="hold">
                                          <p:stCondLst>
                                            <p:cond delay="0"/>
                                          </p:stCondLst>
                                        </p:cTn>
                                        <p:tgtEl>
                                          <p:spTgt spid="89"/>
                                        </p:tgtEl>
                                        <p:attrNameLst>
                                          <p:attrName>style.visibility</p:attrName>
                                        </p:attrNameLst>
                                      </p:cBhvr>
                                      <p:to>
                                        <p:strVal val="hidden"/>
                                      </p:to>
                                    </p:set>
                                  </p:childTnLst>
                                </p:cTn>
                              </p:par>
                              <p:par>
                                <p:cTn id="781" presetID="1" presetClass="entr" presetSubtype="0" fill="hold" nodeType="withEffect">
                                  <p:stCondLst>
                                    <p:cond delay="0"/>
                                  </p:stCondLst>
                                  <p:childTnLst>
                                    <p:set>
                                      <p:cBhvr>
                                        <p:cTn id="782" dur="1" fill="hold">
                                          <p:stCondLst>
                                            <p:cond delay="0"/>
                                          </p:stCondLst>
                                        </p:cTn>
                                        <p:tgtEl>
                                          <p:spTgt spid="91"/>
                                        </p:tgtEl>
                                        <p:attrNameLst>
                                          <p:attrName>style.visibility</p:attrName>
                                        </p:attrNameLst>
                                      </p:cBhvr>
                                      <p:to>
                                        <p:strVal val="visible"/>
                                      </p:to>
                                    </p:set>
                                  </p:childTnLst>
                                </p:cTn>
                              </p:par>
                              <p:par>
                                <p:cTn id="783" presetID="1" presetClass="entr" presetSubtype="0" fill="hold" nodeType="withEffect">
                                  <p:stCondLst>
                                    <p:cond delay="0"/>
                                  </p:stCondLst>
                                  <p:childTnLst>
                                    <p:set>
                                      <p:cBhvr>
                                        <p:cTn id="784" dur="1" fill="hold">
                                          <p:stCondLst>
                                            <p:cond delay="0"/>
                                          </p:stCondLst>
                                        </p:cTn>
                                        <p:tgtEl>
                                          <p:spTgt spid="80"/>
                                        </p:tgtEl>
                                        <p:attrNameLst>
                                          <p:attrName>style.visibility</p:attrName>
                                        </p:attrNameLst>
                                      </p:cBhvr>
                                      <p:to>
                                        <p:strVal val="visible"/>
                                      </p:to>
                                    </p:set>
                                  </p:childTnLst>
                                </p:cTn>
                              </p:par>
                            </p:childTnLst>
                          </p:cTn>
                        </p:par>
                      </p:childTnLst>
                    </p:cTn>
                  </p:par>
                  <p:par>
                    <p:cTn id="785" fill="hold">
                      <p:stCondLst>
                        <p:cond delay="indefinite"/>
                      </p:stCondLst>
                      <p:childTnLst>
                        <p:par>
                          <p:cTn id="786" fill="hold">
                            <p:stCondLst>
                              <p:cond delay="0"/>
                            </p:stCondLst>
                            <p:childTnLst>
                              <p:par>
                                <p:cTn id="787" presetID="1" presetClass="exit" presetSubtype="0" fill="hold" nodeType="clickEffect">
                                  <p:stCondLst>
                                    <p:cond delay="0"/>
                                  </p:stCondLst>
                                  <p:childTnLst>
                                    <p:set>
                                      <p:cBhvr>
                                        <p:cTn id="788" dur="1" fill="hold">
                                          <p:stCondLst>
                                            <p:cond delay="0"/>
                                          </p:stCondLst>
                                        </p:cTn>
                                        <p:tgtEl>
                                          <p:spTgt spid="80"/>
                                        </p:tgtEl>
                                        <p:attrNameLst>
                                          <p:attrName>style.visibility</p:attrName>
                                        </p:attrNameLst>
                                      </p:cBhvr>
                                      <p:to>
                                        <p:strVal val="hidden"/>
                                      </p:to>
                                    </p:set>
                                  </p:childTnLst>
                                </p:cTn>
                              </p:par>
                              <p:par>
                                <p:cTn id="789" presetID="1" presetClass="entr" presetSubtype="0" fill="hold" nodeType="withEffect">
                                  <p:stCondLst>
                                    <p:cond delay="0"/>
                                  </p:stCondLst>
                                  <p:childTnLst>
                                    <p:set>
                                      <p:cBhvr>
                                        <p:cTn id="790" dur="1" fill="hold">
                                          <p:stCondLst>
                                            <p:cond delay="0"/>
                                          </p:stCondLst>
                                        </p:cTn>
                                        <p:tgtEl>
                                          <p:spTgt spid="81"/>
                                        </p:tgtEl>
                                        <p:attrNameLst>
                                          <p:attrName>style.visibility</p:attrName>
                                        </p:attrNameLst>
                                      </p:cBhvr>
                                      <p:to>
                                        <p:strVal val="visible"/>
                                      </p:to>
                                    </p:set>
                                  </p:childTnLst>
                                </p:cTn>
                              </p:par>
                            </p:childTnLst>
                          </p:cTn>
                        </p:par>
                      </p:childTnLst>
                    </p:cTn>
                  </p:par>
                  <p:par>
                    <p:cTn id="791" fill="hold">
                      <p:stCondLst>
                        <p:cond delay="indefinite"/>
                      </p:stCondLst>
                      <p:childTnLst>
                        <p:par>
                          <p:cTn id="792" fill="hold">
                            <p:stCondLst>
                              <p:cond delay="0"/>
                            </p:stCondLst>
                            <p:childTnLst>
                              <p:par>
                                <p:cTn id="793" presetID="1" presetClass="exit" presetSubtype="0" fill="hold" nodeType="clickEffect">
                                  <p:stCondLst>
                                    <p:cond delay="0"/>
                                  </p:stCondLst>
                                  <p:childTnLst>
                                    <p:set>
                                      <p:cBhvr>
                                        <p:cTn id="794" dur="1" fill="hold">
                                          <p:stCondLst>
                                            <p:cond delay="0"/>
                                          </p:stCondLst>
                                        </p:cTn>
                                        <p:tgtEl>
                                          <p:spTgt spid="81"/>
                                        </p:tgtEl>
                                        <p:attrNameLst>
                                          <p:attrName>style.visibility</p:attrName>
                                        </p:attrNameLst>
                                      </p:cBhvr>
                                      <p:to>
                                        <p:strVal val="hidden"/>
                                      </p:to>
                                    </p:set>
                                  </p:childTnLst>
                                </p:cTn>
                              </p:par>
                              <p:par>
                                <p:cTn id="795" presetID="1" presetClass="entr" presetSubtype="0" fill="hold" nodeType="withEffect">
                                  <p:stCondLst>
                                    <p:cond delay="0"/>
                                  </p:stCondLst>
                                  <p:childTnLst>
                                    <p:set>
                                      <p:cBhvr>
                                        <p:cTn id="796" dur="1" fill="hold">
                                          <p:stCondLst>
                                            <p:cond delay="0"/>
                                          </p:stCondLst>
                                        </p:cTn>
                                        <p:tgtEl>
                                          <p:spTgt spid="82"/>
                                        </p:tgtEl>
                                        <p:attrNameLst>
                                          <p:attrName>style.visibility</p:attrName>
                                        </p:attrNameLst>
                                      </p:cBhvr>
                                      <p:to>
                                        <p:strVal val="visible"/>
                                      </p:to>
                                    </p:set>
                                  </p:childTnLst>
                                </p:cTn>
                              </p:par>
                            </p:childTnLst>
                          </p:cTn>
                        </p:par>
                      </p:childTnLst>
                    </p:cTn>
                  </p:par>
                  <p:par>
                    <p:cTn id="797" fill="hold">
                      <p:stCondLst>
                        <p:cond delay="indefinite"/>
                      </p:stCondLst>
                      <p:childTnLst>
                        <p:par>
                          <p:cTn id="798" fill="hold">
                            <p:stCondLst>
                              <p:cond delay="0"/>
                            </p:stCondLst>
                            <p:childTnLst>
                              <p:par>
                                <p:cTn id="799" presetID="1" presetClass="exit" presetSubtype="0" fill="hold" nodeType="clickEffect">
                                  <p:stCondLst>
                                    <p:cond delay="0"/>
                                  </p:stCondLst>
                                  <p:childTnLst>
                                    <p:set>
                                      <p:cBhvr>
                                        <p:cTn id="800" dur="1" fill="hold">
                                          <p:stCondLst>
                                            <p:cond delay="0"/>
                                          </p:stCondLst>
                                        </p:cTn>
                                        <p:tgtEl>
                                          <p:spTgt spid="82"/>
                                        </p:tgtEl>
                                        <p:attrNameLst>
                                          <p:attrName>style.visibility</p:attrName>
                                        </p:attrNameLst>
                                      </p:cBhvr>
                                      <p:to>
                                        <p:strVal val="hidden"/>
                                      </p:to>
                                    </p:set>
                                  </p:childTnLst>
                                </p:cTn>
                              </p:par>
                              <p:par>
                                <p:cTn id="801" presetID="1" presetClass="entr" presetSubtype="0" fill="hold" nodeType="withEffect">
                                  <p:stCondLst>
                                    <p:cond delay="0"/>
                                  </p:stCondLst>
                                  <p:childTnLst>
                                    <p:set>
                                      <p:cBhvr>
                                        <p:cTn id="802" dur="1" fill="hold">
                                          <p:stCondLst>
                                            <p:cond delay="0"/>
                                          </p:stCondLst>
                                        </p:cTn>
                                        <p:tgtEl>
                                          <p:spTgt spid="83"/>
                                        </p:tgtEl>
                                        <p:attrNameLst>
                                          <p:attrName>style.visibility</p:attrName>
                                        </p:attrNameLst>
                                      </p:cBhvr>
                                      <p:to>
                                        <p:strVal val="visible"/>
                                      </p:to>
                                    </p:set>
                                  </p:childTnLst>
                                </p:cTn>
                              </p:par>
                            </p:childTnLst>
                          </p:cTn>
                        </p:par>
                      </p:childTnLst>
                    </p:cTn>
                  </p:par>
                  <p:par>
                    <p:cTn id="803" fill="hold">
                      <p:stCondLst>
                        <p:cond delay="indefinite"/>
                      </p:stCondLst>
                      <p:childTnLst>
                        <p:par>
                          <p:cTn id="804" fill="hold">
                            <p:stCondLst>
                              <p:cond delay="0"/>
                            </p:stCondLst>
                            <p:childTnLst>
                              <p:par>
                                <p:cTn id="805" presetID="1" presetClass="exit" presetSubtype="0" fill="hold" nodeType="clickEffect">
                                  <p:stCondLst>
                                    <p:cond delay="0"/>
                                  </p:stCondLst>
                                  <p:childTnLst>
                                    <p:set>
                                      <p:cBhvr>
                                        <p:cTn id="806" dur="1" fill="hold">
                                          <p:stCondLst>
                                            <p:cond delay="0"/>
                                          </p:stCondLst>
                                        </p:cTn>
                                        <p:tgtEl>
                                          <p:spTgt spid="83"/>
                                        </p:tgtEl>
                                        <p:attrNameLst>
                                          <p:attrName>style.visibility</p:attrName>
                                        </p:attrNameLst>
                                      </p:cBhvr>
                                      <p:to>
                                        <p:strVal val="hidden"/>
                                      </p:to>
                                    </p:set>
                                  </p:childTnLst>
                                </p:cTn>
                              </p:par>
                              <p:par>
                                <p:cTn id="807" presetID="1" presetClass="entr" presetSubtype="0" fill="hold" nodeType="withEffect">
                                  <p:stCondLst>
                                    <p:cond delay="0"/>
                                  </p:stCondLst>
                                  <p:childTnLst>
                                    <p:set>
                                      <p:cBhvr>
                                        <p:cTn id="808" dur="1" fill="hold">
                                          <p:stCondLst>
                                            <p:cond delay="0"/>
                                          </p:stCondLst>
                                        </p:cTn>
                                        <p:tgtEl>
                                          <p:spTgt spid="84"/>
                                        </p:tgtEl>
                                        <p:attrNameLst>
                                          <p:attrName>style.visibility</p:attrName>
                                        </p:attrNameLst>
                                      </p:cBhvr>
                                      <p:to>
                                        <p:strVal val="visible"/>
                                      </p:to>
                                    </p:set>
                                  </p:childTnLst>
                                </p:cTn>
                              </p:par>
                            </p:childTnLst>
                          </p:cTn>
                        </p:par>
                      </p:childTnLst>
                    </p:cTn>
                  </p:par>
                  <p:par>
                    <p:cTn id="809" fill="hold">
                      <p:stCondLst>
                        <p:cond delay="indefinite"/>
                      </p:stCondLst>
                      <p:childTnLst>
                        <p:par>
                          <p:cTn id="810" fill="hold">
                            <p:stCondLst>
                              <p:cond delay="0"/>
                            </p:stCondLst>
                            <p:childTnLst>
                              <p:par>
                                <p:cTn id="811" presetID="1" presetClass="exit" presetSubtype="0" fill="hold" nodeType="clickEffect">
                                  <p:stCondLst>
                                    <p:cond delay="0"/>
                                  </p:stCondLst>
                                  <p:childTnLst>
                                    <p:set>
                                      <p:cBhvr>
                                        <p:cTn id="812" dur="1" fill="hold">
                                          <p:stCondLst>
                                            <p:cond delay="0"/>
                                          </p:stCondLst>
                                        </p:cTn>
                                        <p:tgtEl>
                                          <p:spTgt spid="84"/>
                                        </p:tgtEl>
                                        <p:attrNameLst>
                                          <p:attrName>style.visibility</p:attrName>
                                        </p:attrNameLst>
                                      </p:cBhvr>
                                      <p:to>
                                        <p:strVal val="hidden"/>
                                      </p:to>
                                    </p:set>
                                  </p:childTnLst>
                                </p:cTn>
                              </p:par>
                              <p:par>
                                <p:cTn id="813" presetID="1" presetClass="entr" presetSubtype="0" fill="hold" nodeType="withEffect">
                                  <p:stCondLst>
                                    <p:cond delay="0"/>
                                  </p:stCondLst>
                                  <p:childTnLst>
                                    <p:set>
                                      <p:cBhvr>
                                        <p:cTn id="814" dur="1" fill="hold">
                                          <p:stCondLst>
                                            <p:cond delay="0"/>
                                          </p:stCondLst>
                                        </p:cTn>
                                        <p:tgtEl>
                                          <p:spTgt spid="85"/>
                                        </p:tgtEl>
                                        <p:attrNameLst>
                                          <p:attrName>style.visibility</p:attrName>
                                        </p:attrNameLst>
                                      </p:cBhvr>
                                      <p:to>
                                        <p:strVal val="visible"/>
                                      </p:to>
                                    </p:set>
                                  </p:childTnLst>
                                </p:cTn>
                              </p:par>
                            </p:childTnLst>
                          </p:cTn>
                        </p:par>
                      </p:childTnLst>
                    </p:cTn>
                  </p:par>
                  <p:par>
                    <p:cTn id="815" fill="hold">
                      <p:stCondLst>
                        <p:cond delay="indefinite"/>
                      </p:stCondLst>
                      <p:childTnLst>
                        <p:par>
                          <p:cTn id="816" fill="hold">
                            <p:stCondLst>
                              <p:cond delay="0"/>
                            </p:stCondLst>
                            <p:childTnLst>
                              <p:par>
                                <p:cTn id="817" presetID="1" presetClass="exit" presetSubtype="0" fill="hold" nodeType="clickEffect">
                                  <p:stCondLst>
                                    <p:cond delay="0"/>
                                  </p:stCondLst>
                                  <p:childTnLst>
                                    <p:set>
                                      <p:cBhvr>
                                        <p:cTn id="818" dur="1" fill="hold">
                                          <p:stCondLst>
                                            <p:cond delay="0"/>
                                          </p:stCondLst>
                                        </p:cTn>
                                        <p:tgtEl>
                                          <p:spTgt spid="85"/>
                                        </p:tgtEl>
                                        <p:attrNameLst>
                                          <p:attrName>style.visibility</p:attrName>
                                        </p:attrNameLst>
                                      </p:cBhvr>
                                      <p:to>
                                        <p:strVal val="hidden"/>
                                      </p:to>
                                    </p:set>
                                  </p:childTnLst>
                                </p:cTn>
                              </p:par>
                              <p:par>
                                <p:cTn id="819" presetID="1" presetClass="entr" presetSubtype="0" fill="hold" nodeType="withEffect">
                                  <p:stCondLst>
                                    <p:cond delay="0"/>
                                  </p:stCondLst>
                                  <p:childTnLst>
                                    <p:set>
                                      <p:cBhvr>
                                        <p:cTn id="820" dur="1" fill="hold">
                                          <p:stCondLst>
                                            <p:cond delay="0"/>
                                          </p:stCondLst>
                                        </p:cTn>
                                        <p:tgtEl>
                                          <p:spTgt spid="86"/>
                                        </p:tgtEl>
                                        <p:attrNameLst>
                                          <p:attrName>style.visibility</p:attrName>
                                        </p:attrNameLst>
                                      </p:cBhvr>
                                      <p:to>
                                        <p:strVal val="visible"/>
                                      </p:to>
                                    </p:set>
                                  </p:childTnLst>
                                </p:cTn>
                              </p:par>
                            </p:childTnLst>
                          </p:cTn>
                        </p:par>
                      </p:childTnLst>
                    </p:cTn>
                  </p:par>
                  <p:par>
                    <p:cTn id="821" fill="hold">
                      <p:stCondLst>
                        <p:cond delay="indefinite"/>
                      </p:stCondLst>
                      <p:childTnLst>
                        <p:par>
                          <p:cTn id="822" fill="hold">
                            <p:stCondLst>
                              <p:cond delay="0"/>
                            </p:stCondLst>
                            <p:childTnLst>
                              <p:par>
                                <p:cTn id="823" presetID="1" presetClass="exit" presetSubtype="0" fill="hold" nodeType="clickEffect">
                                  <p:stCondLst>
                                    <p:cond delay="0"/>
                                  </p:stCondLst>
                                  <p:childTnLst>
                                    <p:set>
                                      <p:cBhvr>
                                        <p:cTn id="824" dur="1" fill="hold">
                                          <p:stCondLst>
                                            <p:cond delay="0"/>
                                          </p:stCondLst>
                                        </p:cTn>
                                        <p:tgtEl>
                                          <p:spTgt spid="86"/>
                                        </p:tgtEl>
                                        <p:attrNameLst>
                                          <p:attrName>style.visibility</p:attrName>
                                        </p:attrNameLst>
                                      </p:cBhvr>
                                      <p:to>
                                        <p:strVal val="hidden"/>
                                      </p:to>
                                    </p:set>
                                  </p:childTnLst>
                                </p:cTn>
                              </p:par>
                              <p:par>
                                <p:cTn id="825" presetID="1" presetClass="entr" presetSubtype="0" fill="hold" nodeType="withEffect">
                                  <p:stCondLst>
                                    <p:cond delay="0"/>
                                  </p:stCondLst>
                                  <p:childTnLst>
                                    <p:set>
                                      <p:cBhvr>
                                        <p:cTn id="826" dur="1" fill="hold">
                                          <p:stCondLst>
                                            <p:cond delay="0"/>
                                          </p:stCondLst>
                                        </p:cTn>
                                        <p:tgtEl>
                                          <p:spTgt spid="87"/>
                                        </p:tgtEl>
                                        <p:attrNameLst>
                                          <p:attrName>style.visibility</p:attrName>
                                        </p:attrNameLst>
                                      </p:cBhvr>
                                      <p:to>
                                        <p:strVal val="visible"/>
                                      </p:to>
                                    </p:set>
                                  </p:childTnLst>
                                </p:cTn>
                              </p:par>
                            </p:childTnLst>
                          </p:cTn>
                        </p:par>
                      </p:childTnLst>
                    </p:cTn>
                  </p:par>
                  <p:par>
                    <p:cTn id="827" fill="hold">
                      <p:stCondLst>
                        <p:cond delay="indefinite"/>
                      </p:stCondLst>
                      <p:childTnLst>
                        <p:par>
                          <p:cTn id="828" fill="hold">
                            <p:stCondLst>
                              <p:cond delay="0"/>
                            </p:stCondLst>
                            <p:childTnLst>
                              <p:par>
                                <p:cTn id="829" presetID="1" presetClass="exit" presetSubtype="0" fill="hold" nodeType="clickEffect">
                                  <p:stCondLst>
                                    <p:cond delay="0"/>
                                  </p:stCondLst>
                                  <p:childTnLst>
                                    <p:set>
                                      <p:cBhvr>
                                        <p:cTn id="830" dur="1" fill="hold">
                                          <p:stCondLst>
                                            <p:cond delay="0"/>
                                          </p:stCondLst>
                                        </p:cTn>
                                        <p:tgtEl>
                                          <p:spTgt spid="87"/>
                                        </p:tgtEl>
                                        <p:attrNameLst>
                                          <p:attrName>style.visibility</p:attrName>
                                        </p:attrNameLst>
                                      </p:cBhvr>
                                      <p:to>
                                        <p:strVal val="hidden"/>
                                      </p:to>
                                    </p:set>
                                  </p:childTnLst>
                                </p:cTn>
                              </p:par>
                              <p:par>
                                <p:cTn id="831" presetID="1" presetClass="entr" presetSubtype="0" fill="hold" nodeType="withEffect">
                                  <p:stCondLst>
                                    <p:cond delay="0"/>
                                  </p:stCondLst>
                                  <p:childTnLst>
                                    <p:set>
                                      <p:cBhvr>
                                        <p:cTn id="832" dur="1" fill="hold">
                                          <p:stCondLst>
                                            <p:cond delay="0"/>
                                          </p:stCondLst>
                                        </p:cTn>
                                        <p:tgtEl>
                                          <p:spTgt spid="88"/>
                                        </p:tgtEl>
                                        <p:attrNameLst>
                                          <p:attrName>style.visibility</p:attrName>
                                        </p:attrNameLst>
                                      </p:cBhvr>
                                      <p:to>
                                        <p:strVal val="visible"/>
                                      </p:to>
                                    </p:set>
                                  </p:childTnLst>
                                </p:cTn>
                              </p:par>
                            </p:childTnLst>
                          </p:cTn>
                        </p:par>
                      </p:childTnLst>
                    </p:cTn>
                  </p:par>
                  <p:par>
                    <p:cTn id="833" fill="hold">
                      <p:stCondLst>
                        <p:cond delay="indefinite"/>
                      </p:stCondLst>
                      <p:childTnLst>
                        <p:par>
                          <p:cTn id="834" fill="hold">
                            <p:stCondLst>
                              <p:cond delay="0"/>
                            </p:stCondLst>
                            <p:childTnLst>
                              <p:par>
                                <p:cTn id="835" presetID="1" presetClass="exit" presetSubtype="0" fill="hold" nodeType="clickEffect">
                                  <p:stCondLst>
                                    <p:cond delay="0"/>
                                  </p:stCondLst>
                                  <p:childTnLst>
                                    <p:set>
                                      <p:cBhvr>
                                        <p:cTn id="836" dur="1" fill="hold">
                                          <p:stCondLst>
                                            <p:cond delay="0"/>
                                          </p:stCondLst>
                                        </p:cTn>
                                        <p:tgtEl>
                                          <p:spTgt spid="88"/>
                                        </p:tgtEl>
                                        <p:attrNameLst>
                                          <p:attrName>style.visibility</p:attrName>
                                        </p:attrNameLst>
                                      </p:cBhvr>
                                      <p:to>
                                        <p:strVal val="hidden"/>
                                      </p:to>
                                    </p:set>
                                  </p:childTnLst>
                                </p:cTn>
                              </p:par>
                              <p:par>
                                <p:cTn id="837" presetID="1" presetClass="entr" presetSubtype="0" fill="hold" nodeType="withEffect">
                                  <p:stCondLst>
                                    <p:cond delay="0"/>
                                  </p:stCondLst>
                                  <p:childTnLst>
                                    <p:set>
                                      <p:cBhvr>
                                        <p:cTn id="838" dur="1" fill="hold">
                                          <p:stCondLst>
                                            <p:cond delay="0"/>
                                          </p:stCondLst>
                                        </p:cTn>
                                        <p:tgtEl>
                                          <p:spTgt spid="89"/>
                                        </p:tgtEl>
                                        <p:attrNameLst>
                                          <p:attrName>style.visibility</p:attrName>
                                        </p:attrNameLst>
                                      </p:cBhvr>
                                      <p:to>
                                        <p:strVal val="visible"/>
                                      </p:to>
                                    </p:set>
                                  </p:childTnLst>
                                </p:cTn>
                              </p:par>
                            </p:childTnLst>
                          </p:cTn>
                        </p:par>
                      </p:childTnLst>
                    </p:cTn>
                  </p:par>
                  <p:par>
                    <p:cTn id="839" fill="hold">
                      <p:stCondLst>
                        <p:cond delay="indefinite"/>
                      </p:stCondLst>
                      <p:childTnLst>
                        <p:par>
                          <p:cTn id="840" fill="hold">
                            <p:stCondLst>
                              <p:cond delay="0"/>
                            </p:stCondLst>
                            <p:childTnLst>
                              <p:par>
                                <p:cTn id="841" presetID="1" presetClass="exit" presetSubtype="0" fill="hold" nodeType="clickEffect">
                                  <p:stCondLst>
                                    <p:cond delay="0"/>
                                  </p:stCondLst>
                                  <p:childTnLst>
                                    <p:set>
                                      <p:cBhvr>
                                        <p:cTn id="842" dur="1" fill="hold">
                                          <p:stCondLst>
                                            <p:cond delay="0"/>
                                          </p:stCondLst>
                                        </p:cTn>
                                        <p:tgtEl>
                                          <p:spTgt spid="91"/>
                                        </p:tgtEl>
                                        <p:attrNameLst>
                                          <p:attrName>style.visibility</p:attrName>
                                        </p:attrNameLst>
                                      </p:cBhvr>
                                      <p:to>
                                        <p:strVal val="hidden"/>
                                      </p:to>
                                    </p:set>
                                  </p:childTnLst>
                                </p:cTn>
                              </p:par>
                              <p:par>
                                <p:cTn id="843" presetID="1" presetClass="exit" presetSubtype="0" fill="hold" nodeType="withEffect">
                                  <p:stCondLst>
                                    <p:cond delay="0"/>
                                  </p:stCondLst>
                                  <p:childTnLst>
                                    <p:set>
                                      <p:cBhvr>
                                        <p:cTn id="844" dur="1" fill="hold">
                                          <p:stCondLst>
                                            <p:cond delay="0"/>
                                          </p:stCondLst>
                                        </p:cTn>
                                        <p:tgtEl>
                                          <p:spTgt spid="89"/>
                                        </p:tgtEl>
                                        <p:attrNameLst>
                                          <p:attrName>style.visibility</p:attrName>
                                        </p:attrNameLst>
                                      </p:cBhvr>
                                      <p:to>
                                        <p:strVal val="hidden"/>
                                      </p:to>
                                    </p:set>
                                  </p:childTnLst>
                                </p:cTn>
                              </p:par>
                              <p:par>
                                <p:cTn id="845" presetID="1" presetClass="entr" presetSubtype="0" fill="hold" nodeType="withEffect">
                                  <p:stCondLst>
                                    <p:cond delay="0"/>
                                  </p:stCondLst>
                                  <p:childTnLst>
                                    <p:set>
                                      <p:cBhvr>
                                        <p:cTn id="846" dur="1" fill="hold">
                                          <p:stCondLst>
                                            <p:cond delay="0"/>
                                          </p:stCondLst>
                                        </p:cTn>
                                        <p:tgtEl>
                                          <p:spTgt spid="92"/>
                                        </p:tgtEl>
                                        <p:attrNameLst>
                                          <p:attrName>style.visibility</p:attrName>
                                        </p:attrNameLst>
                                      </p:cBhvr>
                                      <p:to>
                                        <p:strVal val="visible"/>
                                      </p:to>
                                    </p:set>
                                  </p:childTnLst>
                                </p:cTn>
                              </p:par>
                              <p:par>
                                <p:cTn id="847" presetID="1" presetClass="entr" presetSubtype="0" fill="hold" nodeType="withEffect">
                                  <p:stCondLst>
                                    <p:cond delay="0"/>
                                  </p:stCondLst>
                                  <p:childTnLst>
                                    <p:set>
                                      <p:cBhvr>
                                        <p:cTn id="848" dur="1" fill="hold">
                                          <p:stCondLst>
                                            <p:cond delay="0"/>
                                          </p:stCondLst>
                                        </p:cTn>
                                        <p:tgtEl>
                                          <p:spTgt spid="80"/>
                                        </p:tgtEl>
                                        <p:attrNameLst>
                                          <p:attrName>style.visibility</p:attrName>
                                        </p:attrNameLst>
                                      </p:cBhvr>
                                      <p:to>
                                        <p:strVal val="visible"/>
                                      </p:to>
                                    </p:set>
                                  </p:childTnLst>
                                </p:cTn>
                              </p:par>
                            </p:childTnLst>
                          </p:cTn>
                        </p:par>
                      </p:childTnLst>
                    </p:cTn>
                  </p:par>
                  <p:par>
                    <p:cTn id="849" fill="hold">
                      <p:stCondLst>
                        <p:cond delay="indefinite"/>
                      </p:stCondLst>
                      <p:childTnLst>
                        <p:par>
                          <p:cTn id="850" fill="hold">
                            <p:stCondLst>
                              <p:cond delay="0"/>
                            </p:stCondLst>
                            <p:childTnLst>
                              <p:par>
                                <p:cTn id="851" presetID="1" presetClass="exit" presetSubtype="0" fill="hold" nodeType="clickEffect">
                                  <p:stCondLst>
                                    <p:cond delay="0"/>
                                  </p:stCondLst>
                                  <p:childTnLst>
                                    <p:set>
                                      <p:cBhvr>
                                        <p:cTn id="852" dur="1" fill="hold">
                                          <p:stCondLst>
                                            <p:cond delay="0"/>
                                          </p:stCondLst>
                                        </p:cTn>
                                        <p:tgtEl>
                                          <p:spTgt spid="80"/>
                                        </p:tgtEl>
                                        <p:attrNameLst>
                                          <p:attrName>style.visibility</p:attrName>
                                        </p:attrNameLst>
                                      </p:cBhvr>
                                      <p:to>
                                        <p:strVal val="hidden"/>
                                      </p:to>
                                    </p:set>
                                  </p:childTnLst>
                                </p:cTn>
                              </p:par>
                              <p:par>
                                <p:cTn id="853" presetID="1" presetClass="entr" presetSubtype="0" fill="hold" nodeType="withEffect">
                                  <p:stCondLst>
                                    <p:cond delay="0"/>
                                  </p:stCondLst>
                                  <p:childTnLst>
                                    <p:set>
                                      <p:cBhvr>
                                        <p:cTn id="854" dur="1" fill="hold">
                                          <p:stCondLst>
                                            <p:cond delay="0"/>
                                          </p:stCondLst>
                                        </p:cTn>
                                        <p:tgtEl>
                                          <p:spTgt spid="81"/>
                                        </p:tgtEl>
                                        <p:attrNameLst>
                                          <p:attrName>style.visibility</p:attrName>
                                        </p:attrNameLst>
                                      </p:cBhvr>
                                      <p:to>
                                        <p:strVal val="visible"/>
                                      </p:to>
                                    </p:set>
                                  </p:childTnLst>
                                </p:cTn>
                              </p:par>
                            </p:childTnLst>
                          </p:cTn>
                        </p:par>
                      </p:childTnLst>
                    </p:cTn>
                  </p:par>
                  <p:par>
                    <p:cTn id="855" fill="hold">
                      <p:stCondLst>
                        <p:cond delay="indefinite"/>
                      </p:stCondLst>
                      <p:childTnLst>
                        <p:par>
                          <p:cTn id="856" fill="hold">
                            <p:stCondLst>
                              <p:cond delay="0"/>
                            </p:stCondLst>
                            <p:childTnLst>
                              <p:par>
                                <p:cTn id="857" presetID="1" presetClass="exit" presetSubtype="0" fill="hold" nodeType="clickEffect">
                                  <p:stCondLst>
                                    <p:cond delay="0"/>
                                  </p:stCondLst>
                                  <p:childTnLst>
                                    <p:set>
                                      <p:cBhvr>
                                        <p:cTn id="858" dur="1" fill="hold">
                                          <p:stCondLst>
                                            <p:cond delay="0"/>
                                          </p:stCondLst>
                                        </p:cTn>
                                        <p:tgtEl>
                                          <p:spTgt spid="81"/>
                                        </p:tgtEl>
                                        <p:attrNameLst>
                                          <p:attrName>style.visibility</p:attrName>
                                        </p:attrNameLst>
                                      </p:cBhvr>
                                      <p:to>
                                        <p:strVal val="hidden"/>
                                      </p:to>
                                    </p:set>
                                  </p:childTnLst>
                                </p:cTn>
                              </p:par>
                              <p:par>
                                <p:cTn id="859" presetID="1" presetClass="entr" presetSubtype="0" fill="hold" nodeType="withEffect">
                                  <p:stCondLst>
                                    <p:cond delay="0"/>
                                  </p:stCondLst>
                                  <p:childTnLst>
                                    <p:set>
                                      <p:cBhvr>
                                        <p:cTn id="860" dur="1" fill="hold">
                                          <p:stCondLst>
                                            <p:cond delay="0"/>
                                          </p:stCondLst>
                                        </p:cTn>
                                        <p:tgtEl>
                                          <p:spTgt spid="82"/>
                                        </p:tgtEl>
                                        <p:attrNameLst>
                                          <p:attrName>style.visibility</p:attrName>
                                        </p:attrNameLst>
                                      </p:cBhvr>
                                      <p:to>
                                        <p:strVal val="visible"/>
                                      </p:to>
                                    </p:set>
                                  </p:childTnLst>
                                </p:cTn>
                              </p:par>
                            </p:childTnLst>
                          </p:cTn>
                        </p:par>
                      </p:childTnLst>
                    </p:cTn>
                  </p:par>
                  <p:par>
                    <p:cTn id="861" fill="hold">
                      <p:stCondLst>
                        <p:cond delay="indefinite"/>
                      </p:stCondLst>
                      <p:childTnLst>
                        <p:par>
                          <p:cTn id="862" fill="hold">
                            <p:stCondLst>
                              <p:cond delay="0"/>
                            </p:stCondLst>
                            <p:childTnLst>
                              <p:par>
                                <p:cTn id="863" presetID="1" presetClass="exit" presetSubtype="0" fill="hold" nodeType="clickEffect">
                                  <p:stCondLst>
                                    <p:cond delay="0"/>
                                  </p:stCondLst>
                                  <p:childTnLst>
                                    <p:set>
                                      <p:cBhvr>
                                        <p:cTn id="864" dur="1" fill="hold">
                                          <p:stCondLst>
                                            <p:cond delay="0"/>
                                          </p:stCondLst>
                                        </p:cTn>
                                        <p:tgtEl>
                                          <p:spTgt spid="82"/>
                                        </p:tgtEl>
                                        <p:attrNameLst>
                                          <p:attrName>style.visibility</p:attrName>
                                        </p:attrNameLst>
                                      </p:cBhvr>
                                      <p:to>
                                        <p:strVal val="hidden"/>
                                      </p:to>
                                    </p:set>
                                  </p:childTnLst>
                                </p:cTn>
                              </p:par>
                              <p:par>
                                <p:cTn id="865" presetID="1" presetClass="entr" presetSubtype="0" fill="hold" nodeType="withEffect">
                                  <p:stCondLst>
                                    <p:cond delay="0"/>
                                  </p:stCondLst>
                                  <p:childTnLst>
                                    <p:set>
                                      <p:cBhvr>
                                        <p:cTn id="866" dur="1" fill="hold">
                                          <p:stCondLst>
                                            <p:cond delay="0"/>
                                          </p:stCondLst>
                                        </p:cTn>
                                        <p:tgtEl>
                                          <p:spTgt spid="83"/>
                                        </p:tgtEl>
                                        <p:attrNameLst>
                                          <p:attrName>style.visibility</p:attrName>
                                        </p:attrNameLst>
                                      </p:cBhvr>
                                      <p:to>
                                        <p:strVal val="visible"/>
                                      </p:to>
                                    </p:set>
                                  </p:childTnLst>
                                </p:cTn>
                              </p:par>
                            </p:childTnLst>
                          </p:cTn>
                        </p:par>
                      </p:childTnLst>
                    </p:cTn>
                  </p:par>
                  <p:par>
                    <p:cTn id="867" fill="hold">
                      <p:stCondLst>
                        <p:cond delay="indefinite"/>
                      </p:stCondLst>
                      <p:childTnLst>
                        <p:par>
                          <p:cTn id="868" fill="hold">
                            <p:stCondLst>
                              <p:cond delay="0"/>
                            </p:stCondLst>
                            <p:childTnLst>
                              <p:par>
                                <p:cTn id="869" presetID="1" presetClass="exit" presetSubtype="0" fill="hold" nodeType="clickEffect">
                                  <p:stCondLst>
                                    <p:cond delay="0"/>
                                  </p:stCondLst>
                                  <p:childTnLst>
                                    <p:set>
                                      <p:cBhvr>
                                        <p:cTn id="870" dur="1" fill="hold">
                                          <p:stCondLst>
                                            <p:cond delay="0"/>
                                          </p:stCondLst>
                                        </p:cTn>
                                        <p:tgtEl>
                                          <p:spTgt spid="83"/>
                                        </p:tgtEl>
                                        <p:attrNameLst>
                                          <p:attrName>style.visibility</p:attrName>
                                        </p:attrNameLst>
                                      </p:cBhvr>
                                      <p:to>
                                        <p:strVal val="hidden"/>
                                      </p:to>
                                    </p:set>
                                  </p:childTnLst>
                                </p:cTn>
                              </p:par>
                              <p:par>
                                <p:cTn id="871" presetID="1" presetClass="entr" presetSubtype="0" fill="hold" nodeType="withEffect">
                                  <p:stCondLst>
                                    <p:cond delay="0"/>
                                  </p:stCondLst>
                                  <p:childTnLst>
                                    <p:set>
                                      <p:cBhvr>
                                        <p:cTn id="872" dur="1" fill="hold">
                                          <p:stCondLst>
                                            <p:cond delay="0"/>
                                          </p:stCondLst>
                                        </p:cTn>
                                        <p:tgtEl>
                                          <p:spTgt spid="84"/>
                                        </p:tgtEl>
                                        <p:attrNameLst>
                                          <p:attrName>style.visibility</p:attrName>
                                        </p:attrNameLst>
                                      </p:cBhvr>
                                      <p:to>
                                        <p:strVal val="visible"/>
                                      </p:to>
                                    </p:set>
                                  </p:childTnLst>
                                </p:cTn>
                              </p:par>
                            </p:childTnLst>
                          </p:cTn>
                        </p:par>
                      </p:childTnLst>
                    </p:cTn>
                  </p:par>
                  <p:par>
                    <p:cTn id="873" fill="hold">
                      <p:stCondLst>
                        <p:cond delay="indefinite"/>
                      </p:stCondLst>
                      <p:childTnLst>
                        <p:par>
                          <p:cTn id="874" fill="hold">
                            <p:stCondLst>
                              <p:cond delay="0"/>
                            </p:stCondLst>
                            <p:childTnLst>
                              <p:par>
                                <p:cTn id="875" presetID="1" presetClass="exit" presetSubtype="0" fill="hold" nodeType="clickEffect">
                                  <p:stCondLst>
                                    <p:cond delay="0"/>
                                  </p:stCondLst>
                                  <p:childTnLst>
                                    <p:set>
                                      <p:cBhvr>
                                        <p:cTn id="876" dur="1" fill="hold">
                                          <p:stCondLst>
                                            <p:cond delay="0"/>
                                          </p:stCondLst>
                                        </p:cTn>
                                        <p:tgtEl>
                                          <p:spTgt spid="84"/>
                                        </p:tgtEl>
                                        <p:attrNameLst>
                                          <p:attrName>style.visibility</p:attrName>
                                        </p:attrNameLst>
                                      </p:cBhvr>
                                      <p:to>
                                        <p:strVal val="hidden"/>
                                      </p:to>
                                    </p:set>
                                  </p:childTnLst>
                                </p:cTn>
                              </p:par>
                              <p:par>
                                <p:cTn id="877" presetID="1" presetClass="entr" presetSubtype="0" fill="hold" nodeType="withEffect">
                                  <p:stCondLst>
                                    <p:cond delay="0"/>
                                  </p:stCondLst>
                                  <p:childTnLst>
                                    <p:set>
                                      <p:cBhvr>
                                        <p:cTn id="878" dur="1" fill="hold">
                                          <p:stCondLst>
                                            <p:cond delay="0"/>
                                          </p:stCondLst>
                                        </p:cTn>
                                        <p:tgtEl>
                                          <p:spTgt spid="85"/>
                                        </p:tgtEl>
                                        <p:attrNameLst>
                                          <p:attrName>style.visibility</p:attrName>
                                        </p:attrNameLst>
                                      </p:cBhvr>
                                      <p:to>
                                        <p:strVal val="visible"/>
                                      </p:to>
                                    </p:set>
                                  </p:childTnLst>
                                </p:cTn>
                              </p:par>
                            </p:childTnLst>
                          </p:cTn>
                        </p:par>
                      </p:childTnLst>
                    </p:cTn>
                  </p:par>
                  <p:par>
                    <p:cTn id="879" fill="hold">
                      <p:stCondLst>
                        <p:cond delay="indefinite"/>
                      </p:stCondLst>
                      <p:childTnLst>
                        <p:par>
                          <p:cTn id="880" fill="hold">
                            <p:stCondLst>
                              <p:cond delay="0"/>
                            </p:stCondLst>
                            <p:childTnLst>
                              <p:par>
                                <p:cTn id="881" presetID="1" presetClass="exit" presetSubtype="0" fill="hold" nodeType="clickEffect">
                                  <p:stCondLst>
                                    <p:cond delay="0"/>
                                  </p:stCondLst>
                                  <p:childTnLst>
                                    <p:set>
                                      <p:cBhvr>
                                        <p:cTn id="882" dur="1" fill="hold">
                                          <p:stCondLst>
                                            <p:cond delay="0"/>
                                          </p:stCondLst>
                                        </p:cTn>
                                        <p:tgtEl>
                                          <p:spTgt spid="85"/>
                                        </p:tgtEl>
                                        <p:attrNameLst>
                                          <p:attrName>style.visibility</p:attrName>
                                        </p:attrNameLst>
                                      </p:cBhvr>
                                      <p:to>
                                        <p:strVal val="hidden"/>
                                      </p:to>
                                    </p:set>
                                  </p:childTnLst>
                                </p:cTn>
                              </p:par>
                              <p:par>
                                <p:cTn id="883" presetID="1" presetClass="entr" presetSubtype="0" fill="hold" nodeType="withEffect">
                                  <p:stCondLst>
                                    <p:cond delay="0"/>
                                  </p:stCondLst>
                                  <p:childTnLst>
                                    <p:set>
                                      <p:cBhvr>
                                        <p:cTn id="884" dur="1" fill="hold">
                                          <p:stCondLst>
                                            <p:cond delay="0"/>
                                          </p:stCondLst>
                                        </p:cTn>
                                        <p:tgtEl>
                                          <p:spTgt spid="86"/>
                                        </p:tgtEl>
                                        <p:attrNameLst>
                                          <p:attrName>style.visibility</p:attrName>
                                        </p:attrNameLst>
                                      </p:cBhvr>
                                      <p:to>
                                        <p:strVal val="visible"/>
                                      </p:to>
                                    </p:set>
                                  </p:childTnLst>
                                </p:cTn>
                              </p:par>
                            </p:childTnLst>
                          </p:cTn>
                        </p:par>
                      </p:childTnLst>
                    </p:cTn>
                  </p:par>
                  <p:par>
                    <p:cTn id="885" fill="hold">
                      <p:stCondLst>
                        <p:cond delay="indefinite"/>
                      </p:stCondLst>
                      <p:childTnLst>
                        <p:par>
                          <p:cTn id="886" fill="hold">
                            <p:stCondLst>
                              <p:cond delay="0"/>
                            </p:stCondLst>
                            <p:childTnLst>
                              <p:par>
                                <p:cTn id="887" presetID="1" presetClass="exit" presetSubtype="0" fill="hold" nodeType="clickEffect">
                                  <p:stCondLst>
                                    <p:cond delay="0"/>
                                  </p:stCondLst>
                                  <p:childTnLst>
                                    <p:set>
                                      <p:cBhvr>
                                        <p:cTn id="888" dur="1" fill="hold">
                                          <p:stCondLst>
                                            <p:cond delay="0"/>
                                          </p:stCondLst>
                                        </p:cTn>
                                        <p:tgtEl>
                                          <p:spTgt spid="86"/>
                                        </p:tgtEl>
                                        <p:attrNameLst>
                                          <p:attrName>style.visibility</p:attrName>
                                        </p:attrNameLst>
                                      </p:cBhvr>
                                      <p:to>
                                        <p:strVal val="hidden"/>
                                      </p:to>
                                    </p:set>
                                  </p:childTnLst>
                                </p:cTn>
                              </p:par>
                              <p:par>
                                <p:cTn id="889" presetID="1" presetClass="entr" presetSubtype="0" fill="hold" nodeType="withEffect">
                                  <p:stCondLst>
                                    <p:cond delay="0"/>
                                  </p:stCondLst>
                                  <p:childTnLst>
                                    <p:set>
                                      <p:cBhvr>
                                        <p:cTn id="890" dur="1" fill="hold">
                                          <p:stCondLst>
                                            <p:cond delay="0"/>
                                          </p:stCondLst>
                                        </p:cTn>
                                        <p:tgtEl>
                                          <p:spTgt spid="87"/>
                                        </p:tgtEl>
                                        <p:attrNameLst>
                                          <p:attrName>style.visibility</p:attrName>
                                        </p:attrNameLst>
                                      </p:cBhvr>
                                      <p:to>
                                        <p:strVal val="visible"/>
                                      </p:to>
                                    </p:set>
                                  </p:childTnLst>
                                </p:cTn>
                              </p:par>
                            </p:childTnLst>
                          </p:cTn>
                        </p:par>
                      </p:childTnLst>
                    </p:cTn>
                  </p:par>
                  <p:par>
                    <p:cTn id="891" fill="hold">
                      <p:stCondLst>
                        <p:cond delay="indefinite"/>
                      </p:stCondLst>
                      <p:childTnLst>
                        <p:par>
                          <p:cTn id="892" fill="hold">
                            <p:stCondLst>
                              <p:cond delay="0"/>
                            </p:stCondLst>
                            <p:childTnLst>
                              <p:par>
                                <p:cTn id="893" presetID="1" presetClass="exit" presetSubtype="0" fill="hold" nodeType="clickEffect">
                                  <p:stCondLst>
                                    <p:cond delay="0"/>
                                  </p:stCondLst>
                                  <p:childTnLst>
                                    <p:set>
                                      <p:cBhvr>
                                        <p:cTn id="894" dur="1" fill="hold">
                                          <p:stCondLst>
                                            <p:cond delay="0"/>
                                          </p:stCondLst>
                                        </p:cTn>
                                        <p:tgtEl>
                                          <p:spTgt spid="87"/>
                                        </p:tgtEl>
                                        <p:attrNameLst>
                                          <p:attrName>style.visibility</p:attrName>
                                        </p:attrNameLst>
                                      </p:cBhvr>
                                      <p:to>
                                        <p:strVal val="hidden"/>
                                      </p:to>
                                    </p:set>
                                  </p:childTnLst>
                                </p:cTn>
                              </p:par>
                              <p:par>
                                <p:cTn id="895" presetID="1" presetClass="entr" presetSubtype="0" fill="hold" nodeType="withEffect">
                                  <p:stCondLst>
                                    <p:cond delay="0"/>
                                  </p:stCondLst>
                                  <p:childTnLst>
                                    <p:set>
                                      <p:cBhvr>
                                        <p:cTn id="896" dur="1" fill="hold">
                                          <p:stCondLst>
                                            <p:cond delay="0"/>
                                          </p:stCondLst>
                                        </p:cTn>
                                        <p:tgtEl>
                                          <p:spTgt spid="88"/>
                                        </p:tgtEl>
                                        <p:attrNameLst>
                                          <p:attrName>style.visibility</p:attrName>
                                        </p:attrNameLst>
                                      </p:cBhvr>
                                      <p:to>
                                        <p:strVal val="visible"/>
                                      </p:to>
                                    </p:set>
                                  </p:childTnLst>
                                </p:cTn>
                              </p:par>
                            </p:childTnLst>
                          </p:cTn>
                        </p:par>
                      </p:childTnLst>
                    </p:cTn>
                  </p:par>
                  <p:par>
                    <p:cTn id="897" fill="hold">
                      <p:stCondLst>
                        <p:cond delay="indefinite"/>
                      </p:stCondLst>
                      <p:childTnLst>
                        <p:par>
                          <p:cTn id="898" fill="hold">
                            <p:stCondLst>
                              <p:cond delay="0"/>
                            </p:stCondLst>
                            <p:childTnLst>
                              <p:par>
                                <p:cTn id="899" presetID="1" presetClass="exit" presetSubtype="0" fill="hold" nodeType="clickEffect">
                                  <p:stCondLst>
                                    <p:cond delay="0"/>
                                  </p:stCondLst>
                                  <p:childTnLst>
                                    <p:set>
                                      <p:cBhvr>
                                        <p:cTn id="900" dur="1" fill="hold">
                                          <p:stCondLst>
                                            <p:cond delay="0"/>
                                          </p:stCondLst>
                                        </p:cTn>
                                        <p:tgtEl>
                                          <p:spTgt spid="88"/>
                                        </p:tgtEl>
                                        <p:attrNameLst>
                                          <p:attrName>style.visibility</p:attrName>
                                        </p:attrNameLst>
                                      </p:cBhvr>
                                      <p:to>
                                        <p:strVal val="hidden"/>
                                      </p:to>
                                    </p:set>
                                  </p:childTnLst>
                                </p:cTn>
                              </p:par>
                              <p:par>
                                <p:cTn id="901" presetID="1" presetClass="entr" presetSubtype="0" fill="hold" nodeType="withEffect">
                                  <p:stCondLst>
                                    <p:cond delay="0"/>
                                  </p:stCondLst>
                                  <p:childTnLst>
                                    <p:set>
                                      <p:cBhvr>
                                        <p:cTn id="902" dur="1" fill="hold">
                                          <p:stCondLst>
                                            <p:cond delay="0"/>
                                          </p:stCondLst>
                                        </p:cTn>
                                        <p:tgtEl>
                                          <p:spTgt spid="89"/>
                                        </p:tgtEl>
                                        <p:attrNameLst>
                                          <p:attrName>style.visibility</p:attrName>
                                        </p:attrNameLst>
                                      </p:cBhvr>
                                      <p:to>
                                        <p:strVal val="visible"/>
                                      </p:to>
                                    </p:set>
                                  </p:childTnLst>
                                </p:cTn>
                              </p:par>
                            </p:childTnLst>
                          </p:cTn>
                        </p:par>
                      </p:childTnLst>
                    </p:cTn>
                  </p:par>
                  <p:par>
                    <p:cTn id="903" fill="hold">
                      <p:stCondLst>
                        <p:cond delay="indefinite"/>
                      </p:stCondLst>
                      <p:childTnLst>
                        <p:par>
                          <p:cTn id="904" fill="hold">
                            <p:stCondLst>
                              <p:cond delay="0"/>
                            </p:stCondLst>
                            <p:childTnLst>
                              <p:par>
                                <p:cTn id="905" presetID="1" presetClass="exit" presetSubtype="0" fill="hold" nodeType="clickEffect">
                                  <p:stCondLst>
                                    <p:cond delay="0"/>
                                  </p:stCondLst>
                                  <p:childTnLst>
                                    <p:set>
                                      <p:cBhvr>
                                        <p:cTn id="906" dur="1" fill="hold">
                                          <p:stCondLst>
                                            <p:cond delay="0"/>
                                          </p:stCondLst>
                                        </p:cTn>
                                        <p:tgtEl>
                                          <p:spTgt spid="92"/>
                                        </p:tgtEl>
                                        <p:attrNameLst>
                                          <p:attrName>style.visibility</p:attrName>
                                        </p:attrNameLst>
                                      </p:cBhvr>
                                      <p:to>
                                        <p:strVal val="hidden"/>
                                      </p:to>
                                    </p:set>
                                  </p:childTnLst>
                                </p:cTn>
                              </p:par>
                              <p:par>
                                <p:cTn id="907" presetID="1" presetClass="exit" presetSubtype="0" fill="hold" nodeType="withEffect">
                                  <p:stCondLst>
                                    <p:cond delay="0"/>
                                  </p:stCondLst>
                                  <p:childTnLst>
                                    <p:set>
                                      <p:cBhvr>
                                        <p:cTn id="908" dur="1" fill="hold">
                                          <p:stCondLst>
                                            <p:cond delay="0"/>
                                          </p:stCondLst>
                                        </p:cTn>
                                        <p:tgtEl>
                                          <p:spTgt spid="89"/>
                                        </p:tgtEl>
                                        <p:attrNameLst>
                                          <p:attrName>style.visibility</p:attrName>
                                        </p:attrNameLst>
                                      </p:cBhvr>
                                      <p:to>
                                        <p:strVal val="hidden"/>
                                      </p:to>
                                    </p:set>
                                  </p:childTnLst>
                                </p:cTn>
                              </p:par>
                              <p:par>
                                <p:cTn id="909" presetID="1" presetClass="entr" presetSubtype="0" fill="hold" nodeType="withEffect">
                                  <p:stCondLst>
                                    <p:cond delay="0"/>
                                  </p:stCondLst>
                                  <p:childTnLst>
                                    <p:set>
                                      <p:cBhvr>
                                        <p:cTn id="910" dur="1" fill="hold">
                                          <p:stCondLst>
                                            <p:cond delay="0"/>
                                          </p:stCondLst>
                                        </p:cTn>
                                        <p:tgtEl>
                                          <p:spTgt spid="93"/>
                                        </p:tgtEl>
                                        <p:attrNameLst>
                                          <p:attrName>style.visibility</p:attrName>
                                        </p:attrNameLst>
                                      </p:cBhvr>
                                      <p:to>
                                        <p:strVal val="visible"/>
                                      </p:to>
                                    </p:set>
                                  </p:childTnLst>
                                </p:cTn>
                              </p:par>
                              <p:par>
                                <p:cTn id="911" presetID="1" presetClass="entr" presetSubtype="0" fill="hold" nodeType="withEffect">
                                  <p:stCondLst>
                                    <p:cond delay="0"/>
                                  </p:stCondLst>
                                  <p:childTnLst>
                                    <p:set>
                                      <p:cBhvr>
                                        <p:cTn id="912" dur="1" fill="hold">
                                          <p:stCondLst>
                                            <p:cond delay="0"/>
                                          </p:stCondLst>
                                        </p:cTn>
                                        <p:tgtEl>
                                          <p:spTgt spid="80"/>
                                        </p:tgtEl>
                                        <p:attrNameLst>
                                          <p:attrName>style.visibility</p:attrName>
                                        </p:attrNameLst>
                                      </p:cBhvr>
                                      <p:to>
                                        <p:strVal val="visible"/>
                                      </p:to>
                                    </p:set>
                                  </p:childTnLst>
                                </p:cTn>
                              </p:par>
                            </p:childTnLst>
                          </p:cTn>
                        </p:par>
                      </p:childTnLst>
                    </p:cTn>
                  </p:par>
                  <p:par>
                    <p:cTn id="913" fill="hold">
                      <p:stCondLst>
                        <p:cond delay="indefinite"/>
                      </p:stCondLst>
                      <p:childTnLst>
                        <p:par>
                          <p:cTn id="914" fill="hold">
                            <p:stCondLst>
                              <p:cond delay="0"/>
                            </p:stCondLst>
                            <p:childTnLst>
                              <p:par>
                                <p:cTn id="915" presetID="1" presetClass="exit" presetSubtype="0" fill="hold" nodeType="clickEffect">
                                  <p:stCondLst>
                                    <p:cond delay="0"/>
                                  </p:stCondLst>
                                  <p:childTnLst>
                                    <p:set>
                                      <p:cBhvr>
                                        <p:cTn id="916" dur="1" fill="hold">
                                          <p:stCondLst>
                                            <p:cond delay="0"/>
                                          </p:stCondLst>
                                        </p:cTn>
                                        <p:tgtEl>
                                          <p:spTgt spid="80"/>
                                        </p:tgtEl>
                                        <p:attrNameLst>
                                          <p:attrName>style.visibility</p:attrName>
                                        </p:attrNameLst>
                                      </p:cBhvr>
                                      <p:to>
                                        <p:strVal val="hidden"/>
                                      </p:to>
                                    </p:set>
                                  </p:childTnLst>
                                </p:cTn>
                              </p:par>
                              <p:par>
                                <p:cTn id="917" presetID="1" presetClass="entr" presetSubtype="0" fill="hold" nodeType="withEffect">
                                  <p:stCondLst>
                                    <p:cond delay="0"/>
                                  </p:stCondLst>
                                  <p:childTnLst>
                                    <p:set>
                                      <p:cBhvr>
                                        <p:cTn id="918" dur="1" fill="hold">
                                          <p:stCondLst>
                                            <p:cond delay="0"/>
                                          </p:stCondLst>
                                        </p:cTn>
                                        <p:tgtEl>
                                          <p:spTgt spid="81"/>
                                        </p:tgtEl>
                                        <p:attrNameLst>
                                          <p:attrName>style.visibility</p:attrName>
                                        </p:attrNameLst>
                                      </p:cBhvr>
                                      <p:to>
                                        <p:strVal val="visible"/>
                                      </p:to>
                                    </p:set>
                                  </p:childTnLst>
                                </p:cTn>
                              </p:par>
                            </p:childTnLst>
                          </p:cTn>
                        </p:par>
                      </p:childTnLst>
                    </p:cTn>
                  </p:par>
                  <p:par>
                    <p:cTn id="919" fill="hold">
                      <p:stCondLst>
                        <p:cond delay="indefinite"/>
                      </p:stCondLst>
                      <p:childTnLst>
                        <p:par>
                          <p:cTn id="920" fill="hold">
                            <p:stCondLst>
                              <p:cond delay="0"/>
                            </p:stCondLst>
                            <p:childTnLst>
                              <p:par>
                                <p:cTn id="921" presetID="1" presetClass="exit" presetSubtype="0" fill="hold" nodeType="clickEffect">
                                  <p:stCondLst>
                                    <p:cond delay="0"/>
                                  </p:stCondLst>
                                  <p:childTnLst>
                                    <p:set>
                                      <p:cBhvr>
                                        <p:cTn id="922" dur="1" fill="hold">
                                          <p:stCondLst>
                                            <p:cond delay="0"/>
                                          </p:stCondLst>
                                        </p:cTn>
                                        <p:tgtEl>
                                          <p:spTgt spid="81"/>
                                        </p:tgtEl>
                                        <p:attrNameLst>
                                          <p:attrName>style.visibility</p:attrName>
                                        </p:attrNameLst>
                                      </p:cBhvr>
                                      <p:to>
                                        <p:strVal val="hidden"/>
                                      </p:to>
                                    </p:set>
                                  </p:childTnLst>
                                </p:cTn>
                              </p:par>
                              <p:par>
                                <p:cTn id="923" presetID="1" presetClass="entr" presetSubtype="0" fill="hold" nodeType="withEffect">
                                  <p:stCondLst>
                                    <p:cond delay="0"/>
                                  </p:stCondLst>
                                  <p:childTnLst>
                                    <p:set>
                                      <p:cBhvr>
                                        <p:cTn id="924" dur="1" fill="hold">
                                          <p:stCondLst>
                                            <p:cond delay="0"/>
                                          </p:stCondLst>
                                        </p:cTn>
                                        <p:tgtEl>
                                          <p:spTgt spid="82"/>
                                        </p:tgtEl>
                                        <p:attrNameLst>
                                          <p:attrName>style.visibility</p:attrName>
                                        </p:attrNameLst>
                                      </p:cBhvr>
                                      <p:to>
                                        <p:strVal val="visible"/>
                                      </p:to>
                                    </p:set>
                                  </p:childTnLst>
                                </p:cTn>
                              </p:par>
                            </p:childTnLst>
                          </p:cTn>
                        </p:par>
                      </p:childTnLst>
                    </p:cTn>
                  </p:par>
                  <p:par>
                    <p:cTn id="925" fill="hold">
                      <p:stCondLst>
                        <p:cond delay="indefinite"/>
                      </p:stCondLst>
                      <p:childTnLst>
                        <p:par>
                          <p:cTn id="926" fill="hold">
                            <p:stCondLst>
                              <p:cond delay="0"/>
                            </p:stCondLst>
                            <p:childTnLst>
                              <p:par>
                                <p:cTn id="927" presetID="1" presetClass="exit" presetSubtype="0" fill="hold" nodeType="clickEffect">
                                  <p:stCondLst>
                                    <p:cond delay="0"/>
                                  </p:stCondLst>
                                  <p:childTnLst>
                                    <p:set>
                                      <p:cBhvr>
                                        <p:cTn id="928" dur="1" fill="hold">
                                          <p:stCondLst>
                                            <p:cond delay="0"/>
                                          </p:stCondLst>
                                        </p:cTn>
                                        <p:tgtEl>
                                          <p:spTgt spid="82"/>
                                        </p:tgtEl>
                                        <p:attrNameLst>
                                          <p:attrName>style.visibility</p:attrName>
                                        </p:attrNameLst>
                                      </p:cBhvr>
                                      <p:to>
                                        <p:strVal val="hidden"/>
                                      </p:to>
                                    </p:set>
                                  </p:childTnLst>
                                </p:cTn>
                              </p:par>
                              <p:par>
                                <p:cTn id="929" presetID="1" presetClass="entr" presetSubtype="0" fill="hold" nodeType="withEffect">
                                  <p:stCondLst>
                                    <p:cond delay="0"/>
                                  </p:stCondLst>
                                  <p:childTnLst>
                                    <p:set>
                                      <p:cBhvr>
                                        <p:cTn id="930" dur="1" fill="hold">
                                          <p:stCondLst>
                                            <p:cond delay="0"/>
                                          </p:stCondLst>
                                        </p:cTn>
                                        <p:tgtEl>
                                          <p:spTgt spid="83"/>
                                        </p:tgtEl>
                                        <p:attrNameLst>
                                          <p:attrName>style.visibility</p:attrName>
                                        </p:attrNameLst>
                                      </p:cBhvr>
                                      <p:to>
                                        <p:strVal val="visible"/>
                                      </p:to>
                                    </p:set>
                                  </p:childTnLst>
                                </p:cTn>
                              </p:par>
                            </p:childTnLst>
                          </p:cTn>
                        </p:par>
                      </p:childTnLst>
                    </p:cTn>
                  </p:par>
                  <p:par>
                    <p:cTn id="931" fill="hold">
                      <p:stCondLst>
                        <p:cond delay="indefinite"/>
                      </p:stCondLst>
                      <p:childTnLst>
                        <p:par>
                          <p:cTn id="932" fill="hold">
                            <p:stCondLst>
                              <p:cond delay="0"/>
                            </p:stCondLst>
                            <p:childTnLst>
                              <p:par>
                                <p:cTn id="933" presetID="1" presetClass="exit" presetSubtype="0" fill="hold" nodeType="clickEffect">
                                  <p:stCondLst>
                                    <p:cond delay="0"/>
                                  </p:stCondLst>
                                  <p:childTnLst>
                                    <p:set>
                                      <p:cBhvr>
                                        <p:cTn id="934" dur="1" fill="hold">
                                          <p:stCondLst>
                                            <p:cond delay="0"/>
                                          </p:stCondLst>
                                        </p:cTn>
                                        <p:tgtEl>
                                          <p:spTgt spid="83"/>
                                        </p:tgtEl>
                                        <p:attrNameLst>
                                          <p:attrName>style.visibility</p:attrName>
                                        </p:attrNameLst>
                                      </p:cBhvr>
                                      <p:to>
                                        <p:strVal val="hidden"/>
                                      </p:to>
                                    </p:set>
                                  </p:childTnLst>
                                </p:cTn>
                              </p:par>
                              <p:par>
                                <p:cTn id="935" presetID="1" presetClass="entr" presetSubtype="0" fill="hold" nodeType="withEffect">
                                  <p:stCondLst>
                                    <p:cond delay="0"/>
                                  </p:stCondLst>
                                  <p:childTnLst>
                                    <p:set>
                                      <p:cBhvr>
                                        <p:cTn id="936" dur="1" fill="hold">
                                          <p:stCondLst>
                                            <p:cond delay="0"/>
                                          </p:stCondLst>
                                        </p:cTn>
                                        <p:tgtEl>
                                          <p:spTgt spid="84"/>
                                        </p:tgtEl>
                                        <p:attrNameLst>
                                          <p:attrName>style.visibility</p:attrName>
                                        </p:attrNameLst>
                                      </p:cBhvr>
                                      <p:to>
                                        <p:strVal val="visible"/>
                                      </p:to>
                                    </p:set>
                                  </p:childTnLst>
                                </p:cTn>
                              </p:par>
                            </p:childTnLst>
                          </p:cTn>
                        </p:par>
                      </p:childTnLst>
                    </p:cTn>
                  </p:par>
                  <p:par>
                    <p:cTn id="937" fill="hold">
                      <p:stCondLst>
                        <p:cond delay="indefinite"/>
                      </p:stCondLst>
                      <p:childTnLst>
                        <p:par>
                          <p:cTn id="938" fill="hold">
                            <p:stCondLst>
                              <p:cond delay="0"/>
                            </p:stCondLst>
                            <p:childTnLst>
                              <p:par>
                                <p:cTn id="939" presetID="1" presetClass="exit" presetSubtype="0" fill="hold" nodeType="clickEffect">
                                  <p:stCondLst>
                                    <p:cond delay="0"/>
                                  </p:stCondLst>
                                  <p:childTnLst>
                                    <p:set>
                                      <p:cBhvr>
                                        <p:cTn id="940" dur="1" fill="hold">
                                          <p:stCondLst>
                                            <p:cond delay="0"/>
                                          </p:stCondLst>
                                        </p:cTn>
                                        <p:tgtEl>
                                          <p:spTgt spid="84"/>
                                        </p:tgtEl>
                                        <p:attrNameLst>
                                          <p:attrName>style.visibility</p:attrName>
                                        </p:attrNameLst>
                                      </p:cBhvr>
                                      <p:to>
                                        <p:strVal val="hidden"/>
                                      </p:to>
                                    </p:set>
                                  </p:childTnLst>
                                </p:cTn>
                              </p:par>
                              <p:par>
                                <p:cTn id="941" presetID="1" presetClass="entr" presetSubtype="0" fill="hold" nodeType="withEffect">
                                  <p:stCondLst>
                                    <p:cond delay="0"/>
                                  </p:stCondLst>
                                  <p:childTnLst>
                                    <p:set>
                                      <p:cBhvr>
                                        <p:cTn id="942" dur="1" fill="hold">
                                          <p:stCondLst>
                                            <p:cond delay="0"/>
                                          </p:stCondLst>
                                        </p:cTn>
                                        <p:tgtEl>
                                          <p:spTgt spid="85"/>
                                        </p:tgtEl>
                                        <p:attrNameLst>
                                          <p:attrName>style.visibility</p:attrName>
                                        </p:attrNameLst>
                                      </p:cBhvr>
                                      <p:to>
                                        <p:strVal val="visible"/>
                                      </p:to>
                                    </p:set>
                                  </p:childTnLst>
                                </p:cTn>
                              </p:par>
                            </p:childTnLst>
                          </p:cTn>
                        </p:par>
                      </p:childTnLst>
                    </p:cTn>
                  </p:par>
                  <p:par>
                    <p:cTn id="943" fill="hold">
                      <p:stCondLst>
                        <p:cond delay="indefinite"/>
                      </p:stCondLst>
                      <p:childTnLst>
                        <p:par>
                          <p:cTn id="944" fill="hold">
                            <p:stCondLst>
                              <p:cond delay="0"/>
                            </p:stCondLst>
                            <p:childTnLst>
                              <p:par>
                                <p:cTn id="945" presetID="1" presetClass="exit" presetSubtype="0" fill="hold" nodeType="clickEffect">
                                  <p:stCondLst>
                                    <p:cond delay="0"/>
                                  </p:stCondLst>
                                  <p:childTnLst>
                                    <p:set>
                                      <p:cBhvr>
                                        <p:cTn id="946" dur="1" fill="hold">
                                          <p:stCondLst>
                                            <p:cond delay="0"/>
                                          </p:stCondLst>
                                        </p:cTn>
                                        <p:tgtEl>
                                          <p:spTgt spid="85"/>
                                        </p:tgtEl>
                                        <p:attrNameLst>
                                          <p:attrName>style.visibility</p:attrName>
                                        </p:attrNameLst>
                                      </p:cBhvr>
                                      <p:to>
                                        <p:strVal val="hidden"/>
                                      </p:to>
                                    </p:set>
                                  </p:childTnLst>
                                </p:cTn>
                              </p:par>
                              <p:par>
                                <p:cTn id="947" presetID="1" presetClass="entr" presetSubtype="0" fill="hold" nodeType="withEffect">
                                  <p:stCondLst>
                                    <p:cond delay="0"/>
                                  </p:stCondLst>
                                  <p:childTnLst>
                                    <p:set>
                                      <p:cBhvr>
                                        <p:cTn id="948" dur="1" fill="hold">
                                          <p:stCondLst>
                                            <p:cond delay="0"/>
                                          </p:stCondLst>
                                        </p:cTn>
                                        <p:tgtEl>
                                          <p:spTgt spid="86"/>
                                        </p:tgtEl>
                                        <p:attrNameLst>
                                          <p:attrName>style.visibility</p:attrName>
                                        </p:attrNameLst>
                                      </p:cBhvr>
                                      <p:to>
                                        <p:strVal val="visible"/>
                                      </p:to>
                                    </p:set>
                                  </p:childTnLst>
                                </p:cTn>
                              </p:par>
                            </p:childTnLst>
                          </p:cTn>
                        </p:par>
                      </p:childTnLst>
                    </p:cTn>
                  </p:par>
                  <p:par>
                    <p:cTn id="949" fill="hold">
                      <p:stCondLst>
                        <p:cond delay="indefinite"/>
                      </p:stCondLst>
                      <p:childTnLst>
                        <p:par>
                          <p:cTn id="950" fill="hold">
                            <p:stCondLst>
                              <p:cond delay="0"/>
                            </p:stCondLst>
                            <p:childTnLst>
                              <p:par>
                                <p:cTn id="951" presetID="1" presetClass="exit" presetSubtype="0" fill="hold" nodeType="clickEffect">
                                  <p:stCondLst>
                                    <p:cond delay="0"/>
                                  </p:stCondLst>
                                  <p:childTnLst>
                                    <p:set>
                                      <p:cBhvr>
                                        <p:cTn id="952" dur="1" fill="hold">
                                          <p:stCondLst>
                                            <p:cond delay="0"/>
                                          </p:stCondLst>
                                        </p:cTn>
                                        <p:tgtEl>
                                          <p:spTgt spid="86"/>
                                        </p:tgtEl>
                                        <p:attrNameLst>
                                          <p:attrName>style.visibility</p:attrName>
                                        </p:attrNameLst>
                                      </p:cBhvr>
                                      <p:to>
                                        <p:strVal val="hidden"/>
                                      </p:to>
                                    </p:set>
                                  </p:childTnLst>
                                </p:cTn>
                              </p:par>
                              <p:par>
                                <p:cTn id="953" presetID="1" presetClass="entr" presetSubtype="0" fill="hold" nodeType="withEffect">
                                  <p:stCondLst>
                                    <p:cond delay="0"/>
                                  </p:stCondLst>
                                  <p:childTnLst>
                                    <p:set>
                                      <p:cBhvr>
                                        <p:cTn id="954" dur="1" fill="hold">
                                          <p:stCondLst>
                                            <p:cond delay="0"/>
                                          </p:stCondLst>
                                        </p:cTn>
                                        <p:tgtEl>
                                          <p:spTgt spid="87"/>
                                        </p:tgtEl>
                                        <p:attrNameLst>
                                          <p:attrName>style.visibility</p:attrName>
                                        </p:attrNameLst>
                                      </p:cBhvr>
                                      <p:to>
                                        <p:strVal val="visible"/>
                                      </p:to>
                                    </p:set>
                                  </p:childTnLst>
                                </p:cTn>
                              </p:par>
                            </p:childTnLst>
                          </p:cTn>
                        </p:par>
                      </p:childTnLst>
                    </p:cTn>
                  </p:par>
                  <p:par>
                    <p:cTn id="955" fill="hold">
                      <p:stCondLst>
                        <p:cond delay="indefinite"/>
                      </p:stCondLst>
                      <p:childTnLst>
                        <p:par>
                          <p:cTn id="956" fill="hold">
                            <p:stCondLst>
                              <p:cond delay="0"/>
                            </p:stCondLst>
                            <p:childTnLst>
                              <p:par>
                                <p:cTn id="957" presetID="1" presetClass="exit" presetSubtype="0" fill="hold" nodeType="clickEffect">
                                  <p:stCondLst>
                                    <p:cond delay="0"/>
                                  </p:stCondLst>
                                  <p:childTnLst>
                                    <p:set>
                                      <p:cBhvr>
                                        <p:cTn id="958" dur="1" fill="hold">
                                          <p:stCondLst>
                                            <p:cond delay="0"/>
                                          </p:stCondLst>
                                        </p:cTn>
                                        <p:tgtEl>
                                          <p:spTgt spid="87"/>
                                        </p:tgtEl>
                                        <p:attrNameLst>
                                          <p:attrName>style.visibility</p:attrName>
                                        </p:attrNameLst>
                                      </p:cBhvr>
                                      <p:to>
                                        <p:strVal val="hidden"/>
                                      </p:to>
                                    </p:set>
                                  </p:childTnLst>
                                </p:cTn>
                              </p:par>
                              <p:par>
                                <p:cTn id="959" presetID="1" presetClass="entr" presetSubtype="0" fill="hold" nodeType="withEffect">
                                  <p:stCondLst>
                                    <p:cond delay="0"/>
                                  </p:stCondLst>
                                  <p:childTnLst>
                                    <p:set>
                                      <p:cBhvr>
                                        <p:cTn id="960" dur="1" fill="hold">
                                          <p:stCondLst>
                                            <p:cond delay="0"/>
                                          </p:stCondLst>
                                        </p:cTn>
                                        <p:tgtEl>
                                          <p:spTgt spid="88"/>
                                        </p:tgtEl>
                                        <p:attrNameLst>
                                          <p:attrName>style.visibility</p:attrName>
                                        </p:attrNameLst>
                                      </p:cBhvr>
                                      <p:to>
                                        <p:strVal val="visible"/>
                                      </p:to>
                                    </p:set>
                                  </p:childTnLst>
                                </p:cTn>
                              </p:par>
                            </p:childTnLst>
                          </p:cTn>
                        </p:par>
                      </p:childTnLst>
                    </p:cTn>
                  </p:par>
                  <p:par>
                    <p:cTn id="961" fill="hold">
                      <p:stCondLst>
                        <p:cond delay="indefinite"/>
                      </p:stCondLst>
                      <p:childTnLst>
                        <p:par>
                          <p:cTn id="962" fill="hold">
                            <p:stCondLst>
                              <p:cond delay="0"/>
                            </p:stCondLst>
                            <p:childTnLst>
                              <p:par>
                                <p:cTn id="963" presetID="1" presetClass="exit" presetSubtype="0" fill="hold" nodeType="clickEffect">
                                  <p:stCondLst>
                                    <p:cond delay="0"/>
                                  </p:stCondLst>
                                  <p:childTnLst>
                                    <p:set>
                                      <p:cBhvr>
                                        <p:cTn id="964" dur="1" fill="hold">
                                          <p:stCondLst>
                                            <p:cond delay="0"/>
                                          </p:stCondLst>
                                        </p:cTn>
                                        <p:tgtEl>
                                          <p:spTgt spid="88"/>
                                        </p:tgtEl>
                                        <p:attrNameLst>
                                          <p:attrName>style.visibility</p:attrName>
                                        </p:attrNameLst>
                                      </p:cBhvr>
                                      <p:to>
                                        <p:strVal val="hidden"/>
                                      </p:to>
                                    </p:set>
                                  </p:childTnLst>
                                </p:cTn>
                              </p:par>
                              <p:par>
                                <p:cTn id="965" presetID="1" presetClass="entr" presetSubtype="0" fill="hold" nodeType="withEffect">
                                  <p:stCondLst>
                                    <p:cond delay="0"/>
                                  </p:stCondLst>
                                  <p:childTnLst>
                                    <p:set>
                                      <p:cBhvr>
                                        <p:cTn id="966" dur="1" fill="hold">
                                          <p:stCondLst>
                                            <p:cond delay="0"/>
                                          </p:stCondLst>
                                        </p:cTn>
                                        <p:tgtEl>
                                          <p:spTgt spid="89"/>
                                        </p:tgtEl>
                                        <p:attrNameLst>
                                          <p:attrName>style.visibility</p:attrName>
                                        </p:attrNameLst>
                                      </p:cBhvr>
                                      <p:to>
                                        <p:strVal val="visible"/>
                                      </p:to>
                                    </p:set>
                                  </p:childTnLst>
                                </p:cTn>
                              </p:par>
                            </p:childTnLst>
                          </p:cTn>
                        </p:par>
                      </p:childTnLst>
                    </p:cTn>
                  </p:par>
                  <p:par>
                    <p:cTn id="967" fill="hold">
                      <p:stCondLst>
                        <p:cond delay="indefinite"/>
                      </p:stCondLst>
                      <p:childTnLst>
                        <p:par>
                          <p:cTn id="968" fill="hold">
                            <p:stCondLst>
                              <p:cond delay="0"/>
                            </p:stCondLst>
                            <p:childTnLst>
                              <p:par>
                                <p:cTn id="969" presetID="1" presetClass="exit" presetSubtype="0" fill="hold" nodeType="clickEffect">
                                  <p:stCondLst>
                                    <p:cond delay="0"/>
                                  </p:stCondLst>
                                  <p:childTnLst>
                                    <p:set>
                                      <p:cBhvr>
                                        <p:cTn id="970" dur="1" fill="hold">
                                          <p:stCondLst>
                                            <p:cond delay="0"/>
                                          </p:stCondLst>
                                        </p:cTn>
                                        <p:tgtEl>
                                          <p:spTgt spid="93"/>
                                        </p:tgtEl>
                                        <p:attrNameLst>
                                          <p:attrName>style.visibility</p:attrName>
                                        </p:attrNameLst>
                                      </p:cBhvr>
                                      <p:to>
                                        <p:strVal val="hidden"/>
                                      </p:to>
                                    </p:set>
                                  </p:childTnLst>
                                </p:cTn>
                              </p:par>
                              <p:par>
                                <p:cTn id="971" presetID="1" presetClass="exit" presetSubtype="0" fill="hold" nodeType="withEffect">
                                  <p:stCondLst>
                                    <p:cond delay="0"/>
                                  </p:stCondLst>
                                  <p:childTnLst>
                                    <p:set>
                                      <p:cBhvr>
                                        <p:cTn id="972" dur="1" fill="hold">
                                          <p:stCondLst>
                                            <p:cond delay="0"/>
                                          </p:stCondLst>
                                        </p:cTn>
                                        <p:tgtEl>
                                          <p:spTgt spid="89"/>
                                        </p:tgtEl>
                                        <p:attrNameLst>
                                          <p:attrName>style.visibility</p:attrName>
                                        </p:attrNameLst>
                                      </p:cBhvr>
                                      <p:to>
                                        <p:strVal val="hidden"/>
                                      </p:to>
                                    </p:set>
                                  </p:childTnLst>
                                </p:cTn>
                              </p:par>
                              <p:par>
                                <p:cTn id="973" presetID="1" presetClass="entr" presetSubtype="0" fill="hold" nodeType="withEffect">
                                  <p:stCondLst>
                                    <p:cond delay="0"/>
                                  </p:stCondLst>
                                  <p:childTnLst>
                                    <p:set>
                                      <p:cBhvr>
                                        <p:cTn id="974" dur="1" fill="hold">
                                          <p:stCondLst>
                                            <p:cond delay="0"/>
                                          </p:stCondLst>
                                        </p:cTn>
                                        <p:tgtEl>
                                          <p:spTgt spid="94"/>
                                        </p:tgtEl>
                                        <p:attrNameLst>
                                          <p:attrName>style.visibility</p:attrName>
                                        </p:attrNameLst>
                                      </p:cBhvr>
                                      <p:to>
                                        <p:strVal val="visible"/>
                                      </p:to>
                                    </p:set>
                                  </p:childTnLst>
                                </p:cTn>
                              </p:par>
                              <p:par>
                                <p:cTn id="975" presetID="1" presetClass="entr" presetSubtype="0" fill="hold" nodeType="withEffect">
                                  <p:stCondLst>
                                    <p:cond delay="0"/>
                                  </p:stCondLst>
                                  <p:childTnLst>
                                    <p:set>
                                      <p:cBhvr>
                                        <p:cTn id="976" dur="1" fill="hold">
                                          <p:stCondLst>
                                            <p:cond delay="0"/>
                                          </p:stCondLst>
                                        </p:cTn>
                                        <p:tgtEl>
                                          <p:spTgt spid="80"/>
                                        </p:tgtEl>
                                        <p:attrNameLst>
                                          <p:attrName>style.visibility</p:attrName>
                                        </p:attrNameLst>
                                      </p:cBhvr>
                                      <p:to>
                                        <p:strVal val="visible"/>
                                      </p:to>
                                    </p:set>
                                  </p:childTnLst>
                                </p:cTn>
                              </p:par>
                            </p:childTnLst>
                          </p:cTn>
                        </p:par>
                      </p:childTnLst>
                    </p:cTn>
                  </p:par>
                  <p:par>
                    <p:cTn id="977" fill="hold">
                      <p:stCondLst>
                        <p:cond delay="indefinite"/>
                      </p:stCondLst>
                      <p:childTnLst>
                        <p:par>
                          <p:cTn id="978" fill="hold">
                            <p:stCondLst>
                              <p:cond delay="0"/>
                            </p:stCondLst>
                            <p:childTnLst>
                              <p:par>
                                <p:cTn id="979" presetID="1" presetClass="exit" presetSubtype="0" fill="hold" nodeType="clickEffect">
                                  <p:stCondLst>
                                    <p:cond delay="0"/>
                                  </p:stCondLst>
                                  <p:childTnLst>
                                    <p:set>
                                      <p:cBhvr>
                                        <p:cTn id="980" dur="1" fill="hold">
                                          <p:stCondLst>
                                            <p:cond delay="0"/>
                                          </p:stCondLst>
                                        </p:cTn>
                                        <p:tgtEl>
                                          <p:spTgt spid="80"/>
                                        </p:tgtEl>
                                        <p:attrNameLst>
                                          <p:attrName>style.visibility</p:attrName>
                                        </p:attrNameLst>
                                      </p:cBhvr>
                                      <p:to>
                                        <p:strVal val="hidden"/>
                                      </p:to>
                                    </p:set>
                                  </p:childTnLst>
                                </p:cTn>
                              </p:par>
                              <p:par>
                                <p:cTn id="981" presetID="1" presetClass="entr" presetSubtype="0" fill="hold" nodeType="withEffect">
                                  <p:stCondLst>
                                    <p:cond delay="0"/>
                                  </p:stCondLst>
                                  <p:childTnLst>
                                    <p:set>
                                      <p:cBhvr>
                                        <p:cTn id="982" dur="1" fill="hold">
                                          <p:stCondLst>
                                            <p:cond delay="0"/>
                                          </p:stCondLst>
                                        </p:cTn>
                                        <p:tgtEl>
                                          <p:spTgt spid="81"/>
                                        </p:tgtEl>
                                        <p:attrNameLst>
                                          <p:attrName>style.visibility</p:attrName>
                                        </p:attrNameLst>
                                      </p:cBhvr>
                                      <p:to>
                                        <p:strVal val="visible"/>
                                      </p:to>
                                    </p:set>
                                  </p:childTnLst>
                                </p:cTn>
                              </p:par>
                            </p:childTnLst>
                          </p:cTn>
                        </p:par>
                      </p:childTnLst>
                    </p:cTn>
                  </p:par>
                  <p:par>
                    <p:cTn id="983" fill="hold">
                      <p:stCondLst>
                        <p:cond delay="indefinite"/>
                      </p:stCondLst>
                      <p:childTnLst>
                        <p:par>
                          <p:cTn id="984" fill="hold">
                            <p:stCondLst>
                              <p:cond delay="0"/>
                            </p:stCondLst>
                            <p:childTnLst>
                              <p:par>
                                <p:cTn id="985" presetID="1" presetClass="exit" presetSubtype="0" fill="hold" nodeType="clickEffect">
                                  <p:stCondLst>
                                    <p:cond delay="0"/>
                                  </p:stCondLst>
                                  <p:childTnLst>
                                    <p:set>
                                      <p:cBhvr>
                                        <p:cTn id="986" dur="1" fill="hold">
                                          <p:stCondLst>
                                            <p:cond delay="0"/>
                                          </p:stCondLst>
                                        </p:cTn>
                                        <p:tgtEl>
                                          <p:spTgt spid="81"/>
                                        </p:tgtEl>
                                        <p:attrNameLst>
                                          <p:attrName>style.visibility</p:attrName>
                                        </p:attrNameLst>
                                      </p:cBhvr>
                                      <p:to>
                                        <p:strVal val="hidden"/>
                                      </p:to>
                                    </p:set>
                                  </p:childTnLst>
                                </p:cTn>
                              </p:par>
                              <p:par>
                                <p:cTn id="987" presetID="1" presetClass="entr" presetSubtype="0" fill="hold" nodeType="withEffect">
                                  <p:stCondLst>
                                    <p:cond delay="0"/>
                                  </p:stCondLst>
                                  <p:childTnLst>
                                    <p:set>
                                      <p:cBhvr>
                                        <p:cTn id="988" dur="1" fill="hold">
                                          <p:stCondLst>
                                            <p:cond delay="0"/>
                                          </p:stCondLst>
                                        </p:cTn>
                                        <p:tgtEl>
                                          <p:spTgt spid="82"/>
                                        </p:tgtEl>
                                        <p:attrNameLst>
                                          <p:attrName>style.visibility</p:attrName>
                                        </p:attrNameLst>
                                      </p:cBhvr>
                                      <p:to>
                                        <p:strVal val="visible"/>
                                      </p:to>
                                    </p:set>
                                  </p:childTnLst>
                                </p:cTn>
                              </p:par>
                            </p:childTnLst>
                          </p:cTn>
                        </p:par>
                      </p:childTnLst>
                    </p:cTn>
                  </p:par>
                  <p:par>
                    <p:cTn id="989" fill="hold">
                      <p:stCondLst>
                        <p:cond delay="indefinite"/>
                      </p:stCondLst>
                      <p:childTnLst>
                        <p:par>
                          <p:cTn id="990" fill="hold">
                            <p:stCondLst>
                              <p:cond delay="0"/>
                            </p:stCondLst>
                            <p:childTnLst>
                              <p:par>
                                <p:cTn id="991" presetID="1" presetClass="exit" presetSubtype="0" fill="hold" nodeType="clickEffect">
                                  <p:stCondLst>
                                    <p:cond delay="0"/>
                                  </p:stCondLst>
                                  <p:childTnLst>
                                    <p:set>
                                      <p:cBhvr>
                                        <p:cTn id="992" dur="1" fill="hold">
                                          <p:stCondLst>
                                            <p:cond delay="0"/>
                                          </p:stCondLst>
                                        </p:cTn>
                                        <p:tgtEl>
                                          <p:spTgt spid="82"/>
                                        </p:tgtEl>
                                        <p:attrNameLst>
                                          <p:attrName>style.visibility</p:attrName>
                                        </p:attrNameLst>
                                      </p:cBhvr>
                                      <p:to>
                                        <p:strVal val="hidden"/>
                                      </p:to>
                                    </p:set>
                                  </p:childTnLst>
                                </p:cTn>
                              </p:par>
                              <p:par>
                                <p:cTn id="993" presetID="1" presetClass="entr" presetSubtype="0" fill="hold" nodeType="withEffect">
                                  <p:stCondLst>
                                    <p:cond delay="0"/>
                                  </p:stCondLst>
                                  <p:childTnLst>
                                    <p:set>
                                      <p:cBhvr>
                                        <p:cTn id="994" dur="1" fill="hold">
                                          <p:stCondLst>
                                            <p:cond delay="0"/>
                                          </p:stCondLst>
                                        </p:cTn>
                                        <p:tgtEl>
                                          <p:spTgt spid="83"/>
                                        </p:tgtEl>
                                        <p:attrNameLst>
                                          <p:attrName>style.visibility</p:attrName>
                                        </p:attrNameLst>
                                      </p:cBhvr>
                                      <p:to>
                                        <p:strVal val="visible"/>
                                      </p:to>
                                    </p:set>
                                  </p:childTnLst>
                                </p:cTn>
                              </p:par>
                            </p:childTnLst>
                          </p:cTn>
                        </p:par>
                      </p:childTnLst>
                    </p:cTn>
                  </p:par>
                  <p:par>
                    <p:cTn id="995" fill="hold">
                      <p:stCondLst>
                        <p:cond delay="indefinite"/>
                      </p:stCondLst>
                      <p:childTnLst>
                        <p:par>
                          <p:cTn id="996" fill="hold">
                            <p:stCondLst>
                              <p:cond delay="0"/>
                            </p:stCondLst>
                            <p:childTnLst>
                              <p:par>
                                <p:cTn id="997" presetID="1" presetClass="exit" presetSubtype="0" fill="hold" nodeType="clickEffect">
                                  <p:stCondLst>
                                    <p:cond delay="0"/>
                                  </p:stCondLst>
                                  <p:childTnLst>
                                    <p:set>
                                      <p:cBhvr>
                                        <p:cTn id="998" dur="1" fill="hold">
                                          <p:stCondLst>
                                            <p:cond delay="0"/>
                                          </p:stCondLst>
                                        </p:cTn>
                                        <p:tgtEl>
                                          <p:spTgt spid="83"/>
                                        </p:tgtEl>
                                        <p:attrNameLst>
                                          <p:attrName>style.visibility</p:attrName>
                                        </p:attrNameLst>
                                      </p:cBhvr>
                                      <p:to>
                                        <p:strVal val="hidden"/>
                                      </p:to>
                                    </p:set>
                                  </p:childTnLst>
                                </p:cTn>
                              </p:par>
                              <p:par>
                                <p:cTn id="999" presetID="1" presetClass="entr" presetSubtype="0" fill="hold" nodeType="withEffect">
                                  <p:stCondLst>
                                    <p:cond delay="0"/>
                                  </p:stCondLst>
                                  <p:childTnLst>
                                    <p:set>
                                      <p:cBhvr>
                                        <p:cTn id="1000" dur="1" fill="hold">
                                          <p:stCondLst>
                                            <p:cond delay="0"/>
                                          </p:stCondLst>
                                        </p:cTn>
                                        <p:tgtEl>
                                          <p:spTgt spid="84"/>
                                        </p:tgtEl>
                                        <p:attrNameLst>
                                          <p:attrName>style.visibility</p:attrName>
                                        </p:attrNameLst>
                                      </p:cBhvr>
                                      <p:to>
                                        <p:strVal val="visible"/>
                                      </p:to>
                                    </p:set>
                                  </p:childTnLst>
                                </p:cTn>
                              </p:par>
                            </p:childTnLst>
                          </p:cTn>
                        </p:par>
                      </p:childTnLst>
                    </p:cTn>
                  </p:par>
                  <p:par>
                    <p:cTn id="1001" fill="hold">
                      <p:stCondLst>
                        <p:cond delay="indefinite"/>
                      </p:stCondLst>
                      <p:childTnLst>
                        <p:par>
                          <p:cTn id="1002" fill="hold">
                            <p:stCondLst>
                              <p:cond delay="0"/>
                            </p:stCondLst>
                            <p:childTnLst>
                              <p:par>
                                <p:cTn id="1003" presetID="1" presetClass="exit" presetSubtype="0" fill="hold" nodeType="clickEffect">
                                  <p:stCondLst>
                                    <p:cond delay="0"/>
                                  </p:stCondLst>
                                  <p:childTnLst>
                                    <p:set>
                                      <p:cBhvr>
                                        <p:cTn id="1004" dur="1" fill="hold">
                                          <p:stCondLst>
                                            <p:cond delay="0"/>
                                          </p:stCondLst>
                                        </p:cTn>
                                        <p:tgtEl>
                                          <p:spTgt spid="84"/>
                                        </p:tgtEl>
                                        <p:attrNameLst>
                                          <p:attrName>style.visibility</p:attrName>
                                        </p:attrNameLst>
                                      </p:cBhvr>
                                      <p:to>
                                        <p:strVal val="hidden"/>
                                      </p:to>
                                    </p:set>
                                  </p:childTnLst>
                                </p:cTn>
                              </p:par>
                              <p:par>
                                <p:cTn id="1005" presetID="1" presetClass="entr" presetSubtype="0" fill="hold" nodeType="withEffect">
                                  <p:stCondLst>
                                    <p:cond delay="0"/>
                                  </p:stCondLst>
                                  <p:childTnLst>
                                    <p:set>
                                      <p:cBhvr>
                                        <p:cTn id="1006" dur="1" fill="hold">
                                          <p:stCondLst>
                                            <p:cond delay="0"/>
                                          </p:stCondLst>
                                        </p:cTn>
                                        <p:tgtEl>
                                          <p:spTgt spid="85"/>
                                        </p:tgtEl>
                                        <p:attrNameLst>
                                          <p:attrName>style.visibility</p:attrName>
                                        </p:attrNameLst>
                                      </p:cBhvr>
                                      <p:to>
                                        <p:strVal val="visible"/>
                                      </p:to>
                                    </p:set>
                                  </p:childTnLst>
                                </p:cTn>
                              </p:par>
                            </p:childTnLst>
                          </p:cTn>
                        </p:par>
                      </p:childTnLst>
                    </p:cTn>
                  </p:par>
                  <p:par>
                    <p:cTn id="1007" fill="hold">
                      <p:stCondLst>
                        <p:cond delay="indefinite"/>
                      </p:stCondLst>
                      <p:childTnLst>
                        <p:par>
                          <p:cTn id="1008" fill="hold">
                            <p:stCondLst>
                              <p:cond delay="0"/>
                            </p:stCondLst>
                            <p:childTnLst>
                              <p:par>
                                <p:cTn id="1009" presetID="1" presetClass="exit" presetSubtype="0" fill="hold" nodeType="clickEffect">
                                  <p:stCondLst>
                                    <p:cond delay="0"/>
                                  </p:stCondLst>
                                  <p:childTnLst>
                                    <p:set>
                                      <p:cBhvr>
                                        <p:cTn id="1010" dur="1" fill="hold">
                                          <p:stCondLst>
                                            <p:cond delay="0"/>
                                          </p:stCondLst>
                                        </p:cTn>
                                        <p:tgtEl>
                                          <p:spTgt spid="85"/>
                                        </p:tgtEl>
                                        <p:attrNameLst>
                                          <p:attrName>style.visibility</p:attrName>
                                        </p:attrNameLst>
                                      </p:cBhvr>
                                      <p:to>
                                        <p:strVal val="hidden"/>
                                      </p:to>
                                    </p:set>
                                  </p:childTnLst>
                                </p:cTn>
                              </p:par>
                              <p:par>
                                <p:cTn id="1011" presetID="1" presetClass="entr" presetSubtype="0" fill="hold" nodeType="withEffect">
                                  <p:stCondLst>
                                    <p:cond delay="0"/>
                                  </p:stCondLst>
                                  <p:childTnLst>
                                    <p:set>
                                      <p:cBhvr>
                                        <p:cTn id="1012" dur="1" fill="hold">
                                          <p:stCondLst>
                                            <p:cond delay="0"/>
                                          </p:stCondLst>
                                        </p:cTn>
                                        <p:tgtEl>
                                          <p:spTgt spid="86"/>
                                        </p:tgtEl>
                                        <p:attrNameLst>
                                          <p:attrName>style.visibility</p:attrName>
                                        </p:attrNameLst>
                                      </p:cBhvr>
                                      <p:to>
                                        <p:strVal val="visible"/>
                                      </p:to>
                                    </p:set>
                                  </p:childTnLst>
                                </p:cTn>
                              </p:par>
                            </p:childTnLst>
                          </p:cTn>
                        </p:par>
                      </p:childTnLst>
                    </p:cTn>
                  </p:par>
                  <p:par>
                    <p:cTn id="1013" fill="hold">
                      <p:stCondLst>
                        <p:cond delay="indefinite"/>
                      </p:stCondLst>
                      <p:childTnLst>
                        <p:par>
                          <p:cTn id="1014" fill="hold">
                            <p:stCondLst>
                              <p:cond delay="0"/>
                            </p:stCondLst>
                            <p:childTnLst>
                              <p:par>
                                <p:cTn id="1015" presetID="1" presetClass="exit" presetSubtype="0" fill="hold" nodeType="clickEffect">
                                  <p:stCondLst>
                                    <p:cond delay="0"/>
                                  </p:stCondLst>
                                  <p:childTnLst>
                                    <p:set>
                                      <p:cBhvr>
                                        <p:cTn id="1016" dur="1" fill="hold">
                                          <p:stCondLst>
                                            <p:cond delay="0"/>
                                          </p:stCondLst>
                                        </p:cTn>
                                        <p:tgtEl>
                                          <p:spTgt spid="86"/>
                                        </p:tgtEl>
                                        <p:attrNameLst>
                                          <p:attrName>style.visibility</p:attrName>
                                        </p:attrNameLst>
                                      </p:cBhvr>
                                      <p:to>
                                        <p:strVal val="hidden"/>
                                      </p:to>
                                    </p:set>
                                  </p:childTnLst>
                                </p:cTn>
                              </p:par>
                              <p:par>
                                <p:cTn id="1017" presetID="1" presetClass="entr" presetSubtype="0" fill="hold" nodeType="withEffect">
                                  <p:stCondLst>
                                    <p:cond delay="0"/>
                                  </p:stCondLst>
                                  <p:childTnLst>
                                    <p:set>
                                      <p:cBhvr>
                                        <p:cTn id="1018" dur="1" fill="hold">
                                          <p:stCondLst>
                                            <p:cond delay="0"/>
                                          </p:stCondLst>
                                        </p:cTn>
                                        <p:tgtEl>
                                          <p:spTgt spid="87"/>
                                        </p:tgtEl>
                                        <p:attrNameLst>
                                          <p:attrName>style.visibility</p:attrName>
                                        </p:attrNameLst>
                                      </p:cBhvr>
                                      <p:to>
                                        <p:strVal val="visible"/>
                                      </p:to>
                                    </p:set>
                                  </p:childTnLst>
                                </p:cTn>
                              </p:par>
                            </p:childTnLst>
                          </p:cTn>
                        </p:par>
                      </p:childTnLst>
                    </p:cTn>
                  </p:par>
                  <p:par>
                    <p:cTn id="1019" fill="hold">
                      <p:stCondLst>
                        <p:cond delay="indefinite"/>
                      </p:stCondLst>
                      <p:childTnLst>
                        <p:par>
                          <p:cTn id="1020" fill="hold">
                            <p:stCondLst>
                              <p:cond delay="0"/>
                            </p:stCondLst>
                            <p:childTnLst>
                              <p:par>
                                <p:cTn id="1021" presetID="1" presetClass="exit" presetSubtype="0" fill="hold" nodeType="clickEffect">
                                  <p:stCondLst>
                                    <p:cond delay="0"/>
                                  </p:stCondLst>
                                  <p:childTnLst>
                                    <p:set>
                                      <p:cBhvr>
                                        <p:cTn id="1022" dur="1" fill="hold">
                                          <p:stCondLst>
                                            <p:cond delay="0"/>
                                          </p:stCondLst>
                                        </p:cTn>
                                        <p:tgtEl>
                                          <p:spTgt spid="87"/>
                                        </p:tgtEl>
                                        <p:attrNameLst>
                                          <p:attrName>style.visibility</p:attrName>
                                        </p:attrNameLst>
                                      </p:cBhvr>
                                      <p:to>
                                        <p:strVal val="hidden"/>
                                      </p:to>
                                    </p:set>
                                  </p:childTnLst>
                                </p:cTn>
                              </p:par>
                              <p:par>
                                <p:cTn id="1023" presetID="1" presetClass="entr" presetSubtype="0" fill="hold" nodeType="withEffect">
                                  <p:stCondLst>
                                    <p:cond delay="0"/>
                                  </p:stCondLst>
                                  <p:childTnLst>
                                    <p:set>
                                      <p:cBhvr>
                                        <p:cTn id="1024" dur="1" fill="hold">
                                          <p:stCondLst>
                                            <p:cond delay="0"/>
                                          </p:stCondLst>
                                        </p:cTn>
                                        <p:tgtEl>
                                          <p:spTgt spid="88"/>
                                        </p:tgtEl>
                                        <p:attrNameLst>
                                          <p:attrName>style.visibility</p:attrName>
                                        </p:attrNameLst>
                                      </p:cBhvr>
                                      <p:to>
                                        <p:strVal val="visible"/>
                                      </p:to>
                                    </p:set>
                                  </p:childTnLst>
                                </p:cTn>
                              </p:par>
                            </p:childTnLst>
                          </p:cTn>
                        </p:par>
                      </p:childTnLst>
                    </p:cTn>
                  </p:par>
                  <p:par>
                    <p:cTn id="1025" fill="hold">
                      <p:stCondLst>
                        <p:cond delay="indefinite"/>
                      </p:stCondLst>
                      <p:childTnLst>
                        <p:par>
                          <p:cTn id="1026" fill="hold">
                            <p:stCondLst>
                              <p:cond delay="0"/>
                            </p:stCondLst>
                            <p:childTnLst>
                              <p:par>
                                <p:cTn id="1027" presetID="1" presetClass="exit" presetSubtype="0" fill="hold" nodeType="clickEffect">
                                  <p:stCondLst>
                                    <p:cond delay="0"/>
                                  </p:stCondLst>
                                  <p:childTnLst>
                                    <p:set>
                                      <p:cBhvr>
                                        <p:cTn id="1028" dur="1" fill="hold">
                                          <p:stCondLst>
                                            <p:cond delay="0"/>
                                          </p:stCondLst>
                                        </p:cTn>
                                        <p:tgtEl>
                                          <p:spTgt spid="88"/>
                                        </p:tgtEl>
                                        <p:attrNameLst>
                                          <p:attrName>style.visibility</p:attrName>
                                        </p:attrNameLst>
                                      </p:cBhvr>
                                      <p:to>
                                        <p:strVal val="hidden"/>
                                      </p:to>
                                    </p:set>
                                  </p:childTnLst>
                                </p:cTn>
                              </p:par>
                              <p:par>
                                <p:cTn id="1029" presetID="1" presetClass="entr" presetSubtype="0" fill="hold" nodeType="withEffect">
                                  <p:stCondLst>
                                    <p:cond delay="0"/>
                                  </p:stCondLst>
                                  <p:childTnLst>
                                    <p:set>
                                      <p:cBhvr>
                                        <p:cTn id="1030" dur="1" fill="hold">
                                          <p:stCondLst>
                                            <p:cond delay="0"/>
                                          </p:stCondLst>
                                        </p:cTn>
                                        <p:tgtEl>
                                          <p:spTgt spid="89"/>
                                        </p:tgtEl>
                                        <p:attrNameLst>
                                          <p:attrName>style.visibility</p:attrName>
                                        </p:attrNameLst>
                                      </p:cBhvr>
                                      <p:to>
                                        <p:strVal val="visible"/>
                                      </p:to>
                                    </p:set>
                                  </p:childTnLst>
                                </p:cTn>
                              </p:par>
                            </p:childTnLst>
                          </p:cTn>
                        </p:par>
                      </p:childTnLst>
                    </p:cTn>
                  </p:par>
                  <p:par>
                    <p:cTn id="1031" fill="hold">
                      <p:stCondLst>
                        <p:cond delay="indefinite"/>
                      </p:stCondLst>
                      <p:childTnLst>
                        <p:par>
                          <p:cTn id="1032" fill="hold">
                            <p:stCondLst>
                              <p:cond delay="0"/>
                            </p:stCondLst>
                            <p:childTnLst>
                              <p:par>
                                <p:cTn id="1033" presetID="1" presetClass="exit" presetSubtype="0" fill="hold" nodeType="clickEffect">
                                  <p:stCondLst>
                                    <p:cond delay="0"/>
                                  </p:stCondLst>
                                  <p:childTnLst>
                                    <p:set>
                                      <p:cBhvr>
                                        <p:cTn id="1034" dur="1" fill="hold">
                                          <p:stCondLst>
                                            <p:cond delay="0"/>
                                          </p:stCondLst>
                                        </p:cTn>
                                        <p:tgtEl>
                                          <p:spTgt spid="94"/>
                                        </p:tgtEl>
                                        <p:attrNameLst>
                                          <p:attrName>style.visibility</p:attrName>
                                        </p:attrNameLst>
                                      </p:cBhvr>
                                      <p:to>
                                        <p:strVal val="hidden"/>
                                      </p:to>
                                    </p:set>
                                  </p:childTnLst>
                                </p:cTn>
                              </p:par>
                              <p:par>
                                <p:cTn id="1035" presetID="1" presetClass="exit" presetSubtype="0" fill="hold" nodeType="withEffect">
                                  <p:stCondLst>
                                    <p:cond delay="0"/>
                                  </p:stCondLst>
                                  <p:childTnLst>
                                    <p:set>
                                      <p:cBhvr>
                                        <p:cTn id="1036" dur="1" fill="hold">
                                          <p:stCondLst>
                                            <p:cond delay="0"/>
                                          </p:stCondLst>
                                        </p:cTn>
                                        <p:tgtEl>
                                          <p:spTgt spid="89"/>
                                        </p:tgtEl>
                                        <p:attrNameLst>
                                          <p:attrName>style.visibility</p:attrName>
                                        </p:attrNameLst>
                                      </p:cBhvr>
                                      <p:to>
                                        <p:strVal val="hidden"/>
                                      </p:to>
                                    </p:set>
                                  </p:childTnLst>
                                </p:cTn>
                              </p:par>
                              <p:par>
                                <p:cTn id="1037" presetID="1" presetClass="entr" presetSubtype="0" fill="hold" nodeType="withEffect">
                                  <p:stCondLst>
                                    <p:cond delay="0"/>
                                  </p:stCondLst>
                                  <p:childTnLst>
                                    <p:set>
                                      <p:cBhvr>
                                        <p:cTn id="1038" dur="1" fill="hold">
                                          <p:stCondLst>
                                            <p:cond delay="0"/>
                                          </p:stCondLst>
                                        </p:cTn>
                                        <p:tgtEl>
                                          <p:spTgt spid="95"/>
                                        </p:tgtEl>
                                        <p:attrNameLst>
                                          <p:attrName>style.visibility</p:attrName>
                                        </p:attrNameLst>
                                      </p:cBhvr>
                                      <p:to>
                                        <p:strVal val="visible"/>
                                      </p:to>
                                    </p:set>
                                  </p:childTnLst>
                                </p:cTn>
                              </p:par>
                              <p:par>
                                <p:cTn id="1039" presetID="1" presetClass="entr" presetSubtype="0" fill="hold" nodeType="withEffect">
                                  <p:stCondLst>
                                    <p:cond delay="0"/>
                                  </p:stCondLst>
                                  <p:childTnLst>
                                    <p:set>
                                      <p:cBhvr>
                                        <p:cTn id="1040" dur="1" fill="hold">
                                          <p:stCondLst>
                                            <p:cond delay="0"/>
                                          </p:stCondLst>
                                        </p:cTn>
                                        <p:tgtEl>
                                          <p:spTgt spid="80"/>
                                        </p:tgtEl>
                                        <p:attrNameLst>
                                          <p:attrName>style.visibility</p:attrName>
                                        </p:attrNameLst>
                                      </p:cBhvr>
                                      <p:to>
                                        <p:strVal val="visible"/>
                                      </p:to>
                                    </p:set>
                                  </p:childTnLst>
                                </p:cTn>
                              </p:par>
                            </p:childTnLst>
                          </p:cTn>
                        </p:par>
                      </p:childTnLst>
                    </p:cTn>
                  </p:par>
                  <p:par>
                    <p:cTn id="1041" fill="hold">
                      <p:stCondLst>
                        <p:cond delay="indefinite"/>
                      </p:stCondLst>
                      <p:childTnLst>
                        <p:par>
                          <p:cTn id="1042" fill="hold">
                            <p:stCondLst>
                              <p:cond delay="0"/>
                            </p:stCondLst>
                            <p:childTnLst>
                              <p:par>
                                <p:cTn id="1043" presetID="1" presetClass="exit" presetSubtype="0" fill="hold" nodeType="clickEffect">
                                  <p:stCondLst>
                                    <p:cond delay="0"/>
                                  </p:stCondLst>
                                  <p:childTnLst>
                                    <p:set>
                                      <p:cBhvr>
                                        <p:cTn id="1044" dur="1" fill="hold">
                                          <p:stCondLst>
                                            <p:cond delay="0"/>
                                          </p:stCondLst>
                                        </p:cTn>
                                        <p:tgtEl>
                                          <p:spTgt spid="80"/>
                                        </p:tgtEl>
                                        <p:attrNameLst>
                                          <p:attrName>style.visibility</p:attrName>
                                        </p:attrNameLst>
                                      </p:cBhvr>
                                      <p:to>
                                        <p:strVal val="hidden"/>
                                      </p:to>
                                    </p:set>
                                  </p:childTnLst>
                                </p:cTn>
                              </p:par>
                              <p:par>
                                <p:cTn id="1045" presetID="1" presetClass="entr" presetSubtype="0" fill="hold" nodeType="withEffect">
                                  <p:stCondLst>
                                    <p:cond delay="0"/>
                                  </p:stCondLst>
                                  <p:childTnLst>
                                    <p:set>
                                      <p:cBhvr>
                                        <p:cTn id="1046" dur="1" fill="hold">
                                          <p:stCondLst>
                                            <p:cond delay="0"/>
                                          </p:stCondLst>
                                        </p:cTn>
                                        <p:tgtEl>
                                          <p:spTgt spid="81"/>
                                        </p:tgtEl>
                                        <p:attrNameLst>
                                          <p:attrName>style.visibility</p:attrName>
                                        </p:attrNameLst>
                                      </p:cBhvr>
                                      <p:to>
                                        <p:strVal val="visible"/>
                                      </p:to>
                                    </p:set>
                                  </p:childTnLst>
                                </p:cTn>
                              </p:par>
                            </p:childTnLst>
                          </p:cTn>
                        </p:par>
                      </p:childTnLst>
                    </p:cTn>
                  </p:par>
                  <p:par>
                    <p:cTn id="1047" fill="hold">
                      <p:stCondLst>
                        <p:cond delay="indefinite"/>
                      </p:stCondLst>
                      <p:childTnLst>
                        <p:par>
                          <p:cTn id="1048" fill="hold">
                            <p:stCondLst>
                              <p:cond delay="0"/>
                            </p:stCondLst>
                            <p:childTnLst>
                              <p:par>
                                <p:cTn id="1049" presetID="1" presetClass="exit" presetSubtype="0" fill="hold" nodeType="clickEffect">
                                  <p:stCondLst>
                                    <p:cond delay="0"/>
                                  </p:stCondLst>
                                  <p:childTnLst>
                                    <p:set>
                                      <p:cBhvr>
                                        <p:cTn id="1050" dur="1" fill="hold">
                                          <p:stCondLst>
                                            <p:cond delay="0"/>
                                          </p:stCondLst>
                                        </p:cTn>
                                        <p:tgtEl>
                                          <p:spTgt spid="81"/>
                                        </p:tgtEl>
                                        <p:attrNameLst>
                                          <p:attrName>style.visibility</p:attrName>
                                        </p:attrNameLst>
                                      </p:cBhvr>
                                      <p:to>
                                        <p:strVal val="hidden"/>
                                      </p:to>
                                    </p:set>
                                  </p:childTnLst>
                                </p:cTn>
                              </p:par>
                              <p:par>
                                <p:cTn id="1051" presetID="1" presetClass="entr" presetSubtype="0" fill="hold" nodeType="withEffect">
                                  <p:stCondLst>
                                    <p:cond delay="0"/>
                                  </p:stCondLst>
                                  <p:childTnLst>
                                    <p:set>
                                      <p:cBhvr>
                                        <p:cTn id="1052" dur="1" fill="hold">
                                          <p:stCondLst>
                                            <p:cond delay="0"/>
                                          </p:stCondLst>
                                        </p:cTn>
                                        <p:tgtEl>
                                          <p:spTgt spid="82"/>
                                        </p:tgtEl>
                                        <p:attrNameLst>
                                          <p:attrName>style.visibility</p:attrName>
                                        </p:attrNameLst>
                                      </p:cBhvr>
                                      <p:to>
                                        <p:strVal val="visible"/>
                                      </p:to>
                                    </p:set>
                                  </p:childTnLst>
                                </p:cTn>
                              </p:par>
                            </p:childTnLst>
                          </p:cTn>
                        </p:par>
                      </p:childTnLst>
                    </p:cTn>
                  </p:par>
                  <p:par>
                    <p:cTn id="1053" fill="hold">
                      <p:stCondLst>
                        <p:cond delay="indefinite"/>
                      </p:stCondLst>
                      <p:childTnLst>
                        <p:par>
                          <p:cTn id="1054" fill="hold">
                            <p:stCondLst>
                              <p:cond delay="0"/>
                            </p:stCondLst>
                            <p:childTnLst>
                              <p:par>
                                <p:cTn id="1055" presetID="1" presetClass="exit" presetSubtype="0" fill="hold" nodeType="clickEffect">
                                  <p:stCondLst>
                                    <p:cond delay="0"/>
                                  </p:stCondLst>
                                  <p:childTnLst>
                                    <p:set>
                                      <p:cBhvr>
                                        <p:cTn id="1056" dur="1" fill="hold">
                                          <p:stCondLst>
                                            <p:cond delay="0"/>
                                          </p:stCondLst>
                                        </p:cTn>
                                        <p:tgtEl>
                                          <p:spTgt spid="82"/>
                                        </p:tgtEl>
                                        <p:attrNameLst>
                                          <p:attrName>style.visibility</p:attrName>
                                        </p:attrNameLst>
                                      </p:cBhvr>
                                      <p:to>
                                        <p:strVal val="hidden"/>
                                      </p:to>
                                    </p:set>
                                  </p:childTnLst>
                                </p:cTn>
                              </p:par>
                              <p:par>
                                <p:cTn id="1057" presetID="1" presetClass="entr" presetSubtype="0" fill="hold" nodeType="withEffect">
                                  <p:stCondLst>
                                    <p:cond delay="0"/>
                                  </p:stCondLst>
                                  <p:childTnLst>
                                    <p:set>
                                      <p:cBhvr>
                                        <p:cTn id="1058" dur="1" fill="hold">
                                          <p:stCondLst>
                                            <p:cond delay="0"/>
                                          </p:stCondLst>
                                        </p:cTn>
                                        <p:tgtEl>
                                          <p:spTgt spid="83"/>
                                        </p:tgtEl>
                                        <p:attrNameLst>
                                          <p:attrName>style.visibility</p:attrName>
                                        </p:attrNameLst>
                                      </p:cBhvr>
                                      <p:to>
                                        <p:strVal val="visible"/>
                                      </p:to>
                                    </p:set>
                                  </p:childTnLst>
                                </p:cTn>
                              </p:par>
                            </p:childTnLst>
                          </p:cTn>
                        </p:par>
                      </p:childTnLst>
                    </p:cTn>
                  </p:par>
                  <p:par>
                    <p:cTn id="1059" fill="hold">
                      <p:stCondLst>
                        <p:cond delay="indefinite"/>
                      </p:stCondLst>
                      <p:childTnLst>
                        <p:par>
                          <p:cTn id="1060" fill="hold">
                            <p:stCondLst>
                              <p:cond delay="0"/>
                            </p:stCondLst>
                            <p:childTnLst>
                              <p:par>
                                <p:cTn id="1061" presetID="1" presetClass="exit" presetSubtype="0" fill="hold" nodeType="clickEffect">
                                  <p:stCondLst>
                                    <p:cond delay="0"/>
                                  </p:stCondLst>
                                  <p:childTnLst>
                                    <p:set>
                                      <p:cBhvr>
                                        <p:cTn id="1062" dur="1" fill="hold">
                                          <p:stCondLst>
                                            <p:cond delay="0"/>
                                          </p:stCondLst>
                                        </p:cTn>
                                        <p:tgtEl>
                                          <p:spTgt spid="83"/>
                                        </p:tgtEl>
                                        <p:attrNameLst>
                                          <p:attrName>style.visibility</p:attrName>
                                        </p:attrNameLst>
                                      </p:cBhvr>
                                      <p:to>
                                        <p:strVal val="hidden"/>
                                      </p:to>
                                    </p:set>
                                  </p:childTnLst>
                                </p:cTn>
                              </p:par>
                              <p:par>
                                <p:cTn id="1063" presetID="1" presetClass="entr" presetSubtype="0" fill="hold" nodeType="withEffect">
                                  <p:stCondLst>
                                    <p:cond delay="0"/>
                                  </p:stCondLst>
                                  <p:childTnLst>
                                    <p:set>
                                      <p:cBhvr>
                                        <p:cTn id="1064" dur="1" fill="hold">
                                          <p:stCondLst>
                                            <p:cond delay="0"/>
                                          </p:stCondLst>
                                        </p:cTn>
                                        <p:tgtEl>
                                          <p:spTgt spid="84"/>
                                        </p:tgtEl>
                                        <p:attrNameLst>
                                          <p:attrName>style.visibility</p:attrName>
                                        </p:attrNameLst>
                                      </p:cBhvr>
                                      <p:to>
                                        <p:strVal val="visible"/>
                                      </p:to>
                                    </p:set>
                                  </p:childTnLst>
                                </p:cTn>
                              </p:par>
                            </p:childTnLst>
                          </p:cTn>
                        </p:par>
                      </p:childTnLst>
                    </p:cTn>
                  </p:par>
                  <p:par>
                    <p:cTn id="1065" fill="hold">
                      <p:stCondLst>
                        <p:cond delay="indefinite"/>
                      </p:stCondLst>
                      <p:childTnLst>
                        <p:par>
                          <p:cTn id="1066" fill="hold">
                            <p:stCondLst>
                              <p:cond delay="0"/>
                            </p:stCondLst>
                            <p:childTnLst>
                              <p:par>
                                <p:cTn id="1067" presetID="1" presetClass="exit" presetSubtype="0" fill="hold" nodeType="clickEffect">
                                  <p:stCondLst>
                                    <p:cond delay="0"/>
                                  </p:stCondLst>
                                  <p:childTnLst>
                                    <p:set>
                                      <p:cBhvr>
                                        <p:cTn id="1068" dur="1" fill="hold">
                                          <p:stCondLst>
                                            <p:cond delay="0"/>
                                          </p:stCondLst>
                                        </p:cTn>
                                        <p:tgtEl>
                                          <p:spTgt spid="84"/>
                                        </p:tgtEl>
                                        <p:attrNameLst>
                                          <p:attrName>style.visibility</p:attrName>
                                        </p:attrNameLst>
                                      </p:cBhvr>
                                      <p:to>
                                        <p:strVal val="hidden"/>
                                      </p:to>
                                    </p:set>
                                  </p:childTnLst>
                                </p:cTn>
                              </p:par>
                              <p:par>
                                <p:cTn id="1069" presetID="1" presetClass="entr" presetSubtype="0" fill="hold" nodeType="withEffect">
                                  <p:stCondLst>
                                    <p:cond delay="0"/>
                                  </p:stCondLst>
                                  <p:childTnLst>
                                    <p:set>
                                      <p:cBhvr>
                                        <p:cTn id="1070" dur="1" fill="hold">
                                          <p:stCondLst>
                                            <p:cond delay="0"/>
                                          </p:stCondLst>
                                        </p:cTn>
                                        <p:tgtEl>
                                          <p:spTgt spid="85"/>
                                        </p:tgtEl>
                                        <p:attrNameLst>
                                          <p:attrName>style.visibility</p:attrName>
                                        </p:attrNameLst>
                                      </p:cBhvr>
                                      <p:to>
                                        <p:strVal val="visible"/>
                                      </p:to>
                                    </p:set>
                                  </p:childTnLst>
                                </p:cTn>
                              </p:par>
                            </p:childTnLst>
                          </p:cTn>
                        </p:par>
                      </p:childTnLst>
                    </p:cTn>
                  </p:par>
                  <p:par>
                    <p:cTn id="1071" fill="hold">
                      <p:stCondLst>
                        <p:cond delay="indefinite"/>
                      </p:stCondLst>
                      <p:childTnLst>
                        <p:par>
                          <p:cTn id="1072" fill="hold">
                            <p:stCondLst>
                              <p:cond delay="0"/>
                            </p:stCondLst>
                            <p:childTnLst>
                              <p:par>
                                <p:cTn id="1073" presetID="1" presetClass="exit" presetSubtype="0" fill="hold" nodeType="clickEffect">
                                  <p:stCondLst>
                                    <p:cond delay="0"/>
                                  </p:stCondLst>
                                  <p:childTnLst>
                                    <p:set>
                                      <p:cBhvr>
                                        <p:cTn id="1074" dur="1" fill="hold">
                                          <p:stCondLst>
                                            <p:cond delay="0"/>
                                          </p:stCondLst>
                                        </p:cTn>
                                        <p:tgtEl>
                                          <p:spTgt spid="85"/>
                                        </p:tgtEl>
                                        <p:attrNameLst>
                                          <p:attrName>style.visibility</p:attrName>
                                        </p:attrNameLst>
                                      </p:cBhvr>
                                      <p:to>
                                        <p:strVal val="hidden"/>
                                      </p:to>
                                    </p:set>
                                  </p:childTnLst>
                                </p:cTn>
                              </p:par>
                              <p:par>
                                <p:cTn id="1075" presetID="1" presetClass="entr" presetSubtype="0" fill="hold" nodeType="withEffect">
                                  <p:stCondLst>
                                    <p:cond delay="0"/>
                                  </p:stCondLst>
                                  <p:childTnLst>
                                    <p:set>
                                      <p:cBhvr>
                                        <p:cTn id="1076" dur="1" fill="hold">
                                          <p:stCondLst>
                                            <p:cond delay="0"/>
                                          </p:stCondLst>
                                        </p:cTn>
                                        <p:tgtEl>
                                          <p:spTgt spid="86"/>
                                        </p:tgtEl>
                                        <p:attrNameLst>
                                          <p:attrName>style.visibility</p:attrName>
                                        </p:attrNameLst>
                                      </p:cBhvr>
                                      <p:to>
                                        <p:strVal val="visible"/>
                                      </p:to>
                                    </p:set>
                                  </p:childTnLst>
                                </p:cTn>
                              </p:par>
                            </p:childTnLst>
                          </p:cTn>
                        </p:par>
                      </p:childTnLst>
                    </p:cTn>
                  </p:par>
                  <p:par>
                    <p:cTn id="1077" fill="hold">
                      <p:stCondLst>
                        <p:cond delay="indefinite"/>
                      </p:stCondLst>
                      <p:childTnLst>
                        <p:par>
                          <p:cTn id="1078" fill="hold">
                            <p:stCondLst>
                              <p:cond delay="0"/>
                            </p:stCondLst>
                            <p:childTnLst>
                              <p:par>
                                <p:cTn id="1079" presetID="1" presetClass="exit" presetSubtype="0" fill="hold" nodeType="clickEffect">
                                  <p:stCondLst>
                                    <p:cond delay="0"/>
                                  </p:stCondLst>
                                  <p:childTnLst>
                                    <p:set>
                                      <p:cBhvr>
                                        <p:cTn id="1080" dur="1" fill="hold">
                                          <p:stCondLst>
                                            <p:cond delay="0"/>
                                          </p:stCondLst>
                                        </p:cTn>
                                        <p:tgtEl>
                                          <p:spTgt spid="86"/>
                                        </p:tgtEl>
                                        <p:attrNameLst>
                                          <p:attrName>style.visibility</p:attrName>
                                        </p:attrNameLst>
                                      </p:cBhvr>
                                      <p:to>
                                        <p:strVal val="hidden"/>
                                      </p:to>
                                    </p:set>
                                  </p:childTnLst>
                                </p:cTn>
                              </p:par>
                              <p:par>
                                <p:cTn id="1081" presetID="1" presetClass="entr" presetSubtype="0" fill="hold" nodeType="withEffect">
                                  <p:stCondLst>
                                    <p:cond delay="0"/>
                                  </p:stCondLst>
                                  <p:childTnLst>
                                    <p:set>
                                      <p:cBhvr>
                                        <p:cTn id="1082" dur="1" fill="hold">
                                          <p:stCondLst>
                                            <p:cond delay="0"/>
                                          </p:stCondLst>
                                        </p:cTn>
                                        <p:tgtEl>
                                          <p:spTgt spid="87"/>
                                        </p:tgtEl>
                                        <p:attrNameLst>
                                          <p:attrName>style.visibility</p:attrName>
                                        </p:attrNameLst>
                                      </p:cBhvr>
                                      <p:to>
                                        <p:strVal val="visible"/>
                                      </p:to>
                                    </p:set>
                                  </p:childTnLst>
                                </p:cTn>
                              </p:par>
                            </p:childTnLst>
                          </p:cTn>
                        </p:par>
                      </p:childTnLst>
                    </p:cTn>
                  </p:par>
                  <p:par>
                    <p:cTn id="1083" fill="hold">
                      <p:stCondLst>
                        <p:cond delay="indefinite"/>
                      </p:stCondLst>
                      <p:childTnLst>
                        <p:par>
                          <p:cTn id="1084" fill="hold">
                            <p:stCondLst>
                              <p:cond delay="0"/>
                            </p:stCondLst>
                            <p:childTnLst>
                              <p:par>
                                <p:cTn id="1085" presetID="1" presetClass="exit" presetSubtype="0" fill="hold" nodeType="clickEffect">
                                  <p:stCondLst>
                                    <p:cond delay="0"/>
                                  </p:stCondLst>
                                  <p:childTnLst>
                                    <p:set>
                                      <p:cBhvr>
                                        <p:cTn id="1086" dur="1" fill="hold">
                                          <p:stCondLst>
                                            <p:cond delay="0"/>
                                          </p:stCondLst>
                                        </p:cTn>
                                        <p:tgtEl>
                                          <p:spTgt spid="87"/>
                                        </p:tgtEl>
                                        <p:attrNameLst>
                                          <p:attrName>style.visibility</p:attrName>
                                        </p:attrNameLst>
                                      </p:cBhvr>
                                      <p:to>
                                        <p:strVal val="hidden"/>
                                      </p:to>
                                    </p:set>
                                  </p:childTnLst>
                                </p:cTn>
                              </p:par>
                              <p:par>
                                <p:cTn id="1087" presetID="1" presetClass="entr" presetSubtype="0" fill="hold" nodeType="withEffect">
                                  <p:stCondLst>
                                    <p:cond delay="0"/>
                                  </p:stCondLst>
                                  <p:childTnLst>
                                    <p:set>
                                      <p:cBhvr>
                                        <p:cTn id="1088" dur="1" fill="hold">
                                          <p:stCondLst>
                                            <p:cond delay="0"/>
                                          </p:stCondLst>
                                        </p:cTn>
                                        <p:tgtEl>
                                          <p:spTgt spid="88"/>
                                        </p:tgtEl>
                                        <p:attrNameLst>
                                          <p:attrName>style.visibility</p:attrName>
                                        </p:attrNameLst>
                                      </p:cBhvr>
                                      <p:to>
                                        <p:strVal val="visible"/>
                                      </p:to>
                                    </p:set>
                                  </p:childTnLst>
                                </p:cTn>
                              </p:par>
                            </p:childTnLst>
                          </p:cTn>
                        </p:par>
                      </p:childTnLst>
                    </p:cTn>
                  </p:par>
                  <p:par>
                    <p:cTn id="1089" fill="hold">
                      <p:stCondLst>
                        <p:cond delay="indefinite"/>
                      </p:stCondLst>
                      <p:childTnLst>
                        <p:par>
                          <p:cTn id="1090" fill="hold">
                            <p:stCondLst>
                              <p:cond delay="0"/>
                            </p:stCondLst>
                            <p:childTnLst>
                              <p:par>
                                <p:cTn id="1091" presetID="1" presetClass="exit" presetSubtype="0" fill="hold" nodeType="clickEffect">
                                  <p:stCondLst>
                                    <p:cond delay="0"/>
                                  </p:stCondLst>
                                  <p:childTnLst>
                                    <p:set>
                                      <p:cBhvr>
                                        <p:cTn id="1092" dur="1" fill="hold">
                                          <p:stCondLst>
                                            <p:cond delay="0"/>
                                          </p:stCondLst>
                                        </p:cTn>
                                        <p:tgtEl>
                                          <p:spTgt spid="88"/>
                                        </p:tgtEl>
                                        <p:attrNameLst>
                                          <p:attrName>style.visibility</p:attrName>
                                        </p:attrNameLst>
                                      </p:cBhvr>
                                      <p:to>
                                        <p:strVal val="hidden"/>
                                      </p:to>
                                    </p:set>
                                  </p:childTnLst>
                                </p:cTn>
                              </p:par>
                              <p:par>
                                <p:cTn id="1093" presetID="1" presetClass="entr" presetSubtype="0" fill="hold" nodeType="withEffect">
                                  <p:stCondLst>
                                    <p:cond delay="0"/>
                                  </p:stCondLst>
                                  <p:childTnLst>
                                    <p:set>
                                      <p:cBhvr>
                                        <p:cTn id="1094" dur="1" fill="hold">
                                          <p:stCondLst>
                                            <p:cond delay="0"/>
                                          </p:stCondLst>
                                        </p:cTn>
                                        <p:tgtEl>
                                          <p:spTgt spid="89"/>
                                        </p:tgtEl>
                                        <p:attrNameLst>
                                          <p:attrName>style.visibility</p:attrName>
                                        </p:attrNameLst>
                                      </p:cBhvr>
                                      <p:to>
                                        <p:strVal val="visible"/>
                                      </p:to>
                                    </p:set>
                                  </p:childTnLst>
                                </p:cTn>
                              </p:par>
                            </p:childTnLst>
                          </p:cTn>
                        </p:par>
                      </p:childTnLst>
                    </p:cTn>
                  </p:par>
                  <p:par>
                    <p:cTn id="1095" fill="hold">
                      <p:stCondLst>
                        <p:cond delay="indefinite"/>
                      </p:stCondLst>
                      <p:childTnLst>
                        <p:par>
                          <p:cTn id="1096" fill="hold">
                            <p:stCondLst>
                              <p:cond delay="0"/>
                            </p:stCondLst>
                            <p:childTnLst>
                              <p:par>
                                <p:cTn id="1097" presetID="1" presetClass="exit" presetSubtype="0" fill="hold" nodeType="clickEffect">
                                  <p:stCondLst>
                                    <p:cond delay="0"/>
                                  </p:stCondLst>
                                  <p:childTnLst>
                                    <p:set>
                                      <p:cBhvr>
                                        <p:cTn id="1098" dur="1" fill="hold">
                                          <p:stCondLst>
                                            <p:cond delay="0"/>
                                          </p:stCondLst>
                                        </p:cTn>
                                        <p:tgtEl>
                                          <p:spTgt spid="95"/>
                                        </p:tgtEl>
                                        <p:attrNameLst>
                                          <p:attrName>style.visibility</p:attrName>
                                        </p:attrNameLst>
                                      </p:cBhvr>
                                      <p:to>
                                        <p:strVal val="hidden"/>
                                      </p:to>
                                    </p:set>
                                  </p:childTnLst>
                                </p:cTn>
                              </p:par>
                              <p:par>
                                <p:cTn id="1099" presetID="1" presetClass="exit" presetSubtype="0" fill="hold" nodeType="withEffect">
                                  <p:stCondLst>
                                    <p:cond delay="0"/>
                                  </p:stCondLst>
                                  <p:childTnLst>
                                    <p:set>
                                      <p:cBhvr>
                                        <p:cTn id="1100" dur="1" fill="hold">
                                          <p:stCondLst>
                                            <p:cond delay="0"/>
                                          </p:stCondLst>
                                        </p:cTn>
                                        <p:tgtEl>
                                          <p:spTgt spid="89"/>
                                        </p:tgtEl>
                                        <p:attrNameLst>
                                          <p:attrName>style.visibility</p:attrName>
                                        </p:attrNameLst>
                                      </p:cBhvr>
                                      <p:to>
                                        <p:strVal val="hidden"/>
                                      </p:to>
                                    </p:set>
                                  </p:childTnLst>
                                </p:cTn>
                              </p:par>
                              <p:par>
                                <p:cTn id="1101" presetID="1" presetClass="entr" presetSubtype="0" fill="hold" nodeType="withEffect">
                                  <p:stCondLst>
                                    <p:cond delay="0"/>
                                  </p:stCondLst>
                                  <p:childTnLst>
                                    <p:set>
                                      <p:cBhvr>
                                        <p:cTn id="1102" dur="1" fill="hold">
                                          <p:stCondLst>
                                            <p:cond delay="0"/>
                                          </p:stCondLst>
                                        </p:cTn>
                                        <p:tgtEl>
                                          <p:spTgt spid="96"/>
                                        </p:tgtEl>
                                        <p:attrNameLst>
                                          <p:attrName>style.visibility</p:attrName>
                                        </p:attrNameLst>
                                      </p:cBhvr>
                                      <p:to>
                                        <p:strVal val="visible"/>
                                      </p:to>
                                    </p:set>
                                  </p:childTnLst>
                                </p:cTn>
                              </p:par>
                              <p:par>
                                <p:cTn id="1103" presetID="1" presetClass="entr" presetSubtype="0" fill="hold" nodeType="withEffect">
                                  <p:stCondLst>
                                    <p:cond delay="0"/>
                                  </p:stCondLst>
                                  <p:childTnLst>
                                    <p:set>
                                      <p:cBhvr>
                                        <p:cTn id="1104" dur="1" fill="hold">
                                          <p:stCondLst>
                                            <p:cond delay="0"/>
                                          </p:stCondLst>
                                        </p:cTn>
                                        <p:tgtEl>
                                          <p:spTgt spid="80"/>
                                        </p:tgtEl>
                                        <p:attrNameLst>
                                          <p:attrName>style.visibility</p:attrName>
                                        </p:attrNameLst>
                                      </p:cBhvr>
                                      <p:to>
                                        <p:strVal val="visible"/>
                                      </p:to>
                                    </p:set>
                                  </p:childTnLst>
                                </p:cTn>
                              </p:par>
                            </p:childTnLst>
                          </p:cTn>
                        </p:par>
                      </p:childTnLst>
                    </p:cTn>
                  </p:par>
                  <p:par>
                    <p:cTn id="1105" fill="hold">
                      <p:stCondLst>
                        <p:cond delay="indefinite"/>
                      </p:stCondLst>
                      <p:childTnLst>
                        <p:par>
                          <p:cTn id="1106" fill="hold">
                            <p:stCondLst>
                              <p:cond delay="0"/>
                            </p:stCondLst>
                            <p:childTnLst>
                              <p:par>
                                <p:cTn id="1107" presetID="1" presetClass="exit" presetSubtype="0" fill="hold" nodeType="clickEffect">
                                  <p:stCondLst>
                                    <p:cond delay="0"/>
                                  </p:stCondLst>
                                  <p:childTnLst>
                                    <p:set>
                                      <p:cBhvr>
                                        <p:cTn id="1108" dur="1" fill="hold">
                                          <p:stCondLst>
                                            <p:cond delay="0"/>
                                          </p:stCondLst>
                                        </p:cTn>
                                        <p:tgtEl>
                                          <p:spTgt spid="80"/>
                                        </p:tgtEl>
                                        <p:attrNameLst>
                                          <p:attrName>style.visibility</p:attrName>
                                        </p:attrNameLst>
                                      </p:cBhvr>
                                      <p:to>
                                        <p:strVal val="hidden"/>
                                      </p:to>
                                    </p:set>
                                  </p:childTnLst>
                                </p:cTn>
                              </p:par>
                              <p:par>
                                <p:cTn id="1109" presetID="1" presetClass="entr" presetSubtype="0" fill="hold" nodeType="withEffect">
                                  <p:stCondLst>
                                    <p:cond delay="0"/>
                                  </p:stCondLst>
                                  <p:childTnLst>
                                    <p:set>
                                      <p:cBhvr>
                                        <p:cTn id="1110" dur="1" fill="hold">
                                          <p:stCondLst>
                                            <p:cond delay="0"/>
                                          </p:stCondLst>
                                        </p:cTn>
                                        <p:tgtEl>
                                          <p:spTgt spid="81"/>
                                        </p:tgtEl>
                                        <p:attrNameLst>
                                          <p:attrName>style.visibility</p:attrName>
                                        </p:attrNameLst>
                                      </p:cBhvr>
                                      <p:to>
                                        <p:strVal val="visible"/>
                                      </p:to>
                                    </p:set>
                                  </p:childTnLst>
                                </p:cTn>
                              </p:par>
                            </p:childTnLst>
                          </p:cTn>
                        </p:par>
                      </p:childTnLst>
                    </p:cTn>
                  </p:par>
                  <p:par>
                    <p:cTn id="1111" fill="hold">
                      <p:stCondLst>
                        <p:cond delay="indefinite"/>
                      </p:stCondLst>
                      <p:childTnLst>
                        <p:par>
                          <p:cTn id="1112" fill="hold">
                            <p:stCondLst>
                              <p:cond delay="0"/>
                            </p:stCondLst>
                            <p:childTnLst>
                              <p:par>
                                <p:cTn id="1113" presetID="1" presetClass="exit" presetSubtype="0" fill="hold" nodeType="clickEffect">
                                  <p:stCondLst>
                                    <p:cond delay="0"/>
                                  </p:stCondLst>
                                  <p:childTnLst>
                                    <p:set>
                                      <p:cBhvr>
                                        <p:cTn id="1114" dur="1" fill="hold">
                                          <p:stCondLst>
                                            <p:cond delay="0"/>
                                          </p:stCondLst>
                                        </p:cTn>
                                        <p:tgtEl>
                                          <p:spTgt spid="81"/>
                                        </p:tgtEl>
                                        <p:attrNameLst>
                                          <p:attrName>style.visibility</p:attrName>
                                        </p:attrNameLst>
                                      </p:cBhvr>
                                      <p:to>
                                        <p:strVal val="hidden"/>
                                      </p:to>
                                    </p:set>
                                  </p:childTnLst>
                                </p:cTn>
                              </p:par>
                              <p:par>
                                <p:cTn id="1115" presetID="1" presetClass="entr" presetSubtype="0" fill="hold" nodeType="withEffect">
                                  <p:stCondLst>
                                    <p:cond delay="0"/>
                                  </p:stCondLst>
                                  <p:childTnLst>
                                    <p:set>
                                      <p:cBhvr>
                                        <p:cTn id="1116" dur="1" fill="hold">
                                          <p:stCondLst>
                                            <p:cond delay="0"/>
                                          </p:stCondLst>
                                        </p:cTn>
                                        <p:tgtEl>
                                          <p:spTgt spid="82"/>
                                        </p:tgtEl>
                                        <p:attrNameLst>
                                          <p:attrName>style.visibility</p:attrName>
                                        </p:attrNameLst>
                                      </p:cBhvr>
                                      <p:to>
                                        <p:strVal val="visible"/>
                                      </p:to>
                                    </p:set>
                                  </p:childTnLst>
                                </p:cTn>
                              </p:par>
                            </p:childTnLst>
                          </p:cTn>
                        </p:par>
                      </p:childTnLst>
                    </p:cTn>
                  </p:par>
                  <p:par>
                    <p:cTn id="1117" fill="hold">
                      <p:stCondLst>
                        <p:cond delay="indefinite"/>
                      </p:stCondLst>
                      <p:childTnLst>
                        <p:par>
                          <p:cTn id="1118" fill="hold">
                            <p:stCondLst>
                              <p:cond delay="0"/>
                            </p:stCondLst>
                            <p:childTnLst>
                              <p:par>
                                <p:cTn id="1119" presetID="1" presetClass="exit" presetSubtype="0" fill="hold" nodeType="clickEffect">
                                  <p:stCondLst>
                                    <p:cond delay="0"/>
                                  </p:stCondLst>
                                  <p:childTnLst>
                                    <p:set>
                                      <p:cBhvr>
                                        <p:cTn id="1120" dur="1" fill="hold">
                                          <p:stCondLst>
                                            <p:cond delay="0"/>
                                          </p:stCondLst>
                                        </p:cTn>
                                        <p:tgtEl>
                                          <p:spTgt spid="82"/>
                                        </p:tgtEl>
                                        <p:attrNameLst>
                                          <p:attrName>style.visibility</p:attrName>
                                        </p:attrNameLst>
                                      </p:cBhvr>
                                      <p:to>
                                        <p:strVal val="hidden"/>
                                      </p:to>
                                    </p:set>
                                  </p:childTnLst>
                                </p:cTn>
                              </p:par>
                              <p:par>
                                <p:cTn id="1121" presetID="1" presetClass="entr" presetSubtype="0" fill="hold" nodeType="withEffect">
                                  <p:stCondLst>
                                    <p:cond delay="0"/>
                                  </p:stCondLst>
                                  <p:childTnLst>
                                    <p:set>
                                      <p:cBhvr>
                                        <p:cTn id="1122" dur="1" fill="hold">
                                          <p:stCondLst>
                                            <p:cond delay="0"/>
                                          </p:stCondLst>
                                        </p:cTn>
                                        <p:tgtEl>
                                          <p:spTgt spid="83"/>
                                        </p:tgtEl>
                                        <p:attrNameLst>
                                          <p:attrName>style.visibility</p:attrName>
                                        </p:attrNameLst>
                                      </p:cBhvr>
                                      <p:to>
                                        <p:strVal val="visible"/>
                                      </p:to>
                                    </p:set>
                                  </p:childTnLst>
                                </p:cTn>
                              </p:par>
                            </p:childTnLst>
                          </p:cTn>
                        </p:par>
                      </p:childTnLst>
                    </p:cTn>
                  </p:par>
                  <p:par>
                    <p:cTn id="1123" fill="hold">
                      <p:stCondLst>
                        <p:cond delay="indefinite"/>
                      </p:stCondLst>
                      <p:childTnLst>
                        <p:par>
                          <p:cTn id="1124" fill="hold">
                            <p:stCondLst>
                              <p:cond delay="0"/>
                            </p:stCondLst>
                            <p:childTnLst>
                              <p:par>
                                <p:cTn id="1125" presetID="1" presetClass="exit" presetSubtype="0" fill="hold" nodeType="clickEffect">
                                  <p:stCondLst>
                                    <p:cond delay="0"/>
                                  </p:stCondLst>
                                  <p:childTnLst>
                                    <p:set>
                                      <p:cBhvr>
                                        <p:cTn id="1126" dur="1" fill="hold">
                                          <p:stCondLst>
                                            <p:cond delay="0"/>
                                          </p:stCondLst>
                                        </p:cTn>
                                        <p:tgtEl>
                                          <p:spTgt spid="83"/>
                                        </p:tgtEl>
                                        <p:attrNameLst>
                                          <p:attrName>style.visibility</p:attrName>
                                        </p:attrNameLst>
                                      </p:cBhvr>
                                      <p:to>
                                        <p:strVal val="hidden"/>
                                      </p:to>
                                    </p:set>
                                  </p:childTnLst>
                                </p:cTn>
                              </p:par>
                              <p:par>
                                <p:cTn id="1127" presetID="1" presetClass="entr" presetSubtype="0" fill="hold" nodeType="withEffect">
                                  <p:stCondLst>
                                    <p:cond delay="0"/>
                                  </p:stCondLst>
                                  <p:childTnLst>
                                    <p:set>
                                      <p:cBhvr>
                                        <p:cTn id="1128" dur="1" fill="hold">
                                          <p:stCondLst>
                                            <p:cond delay="0"/>
                                          </p:stCondLst>
                                        </p:cTn>
                                        <p:tgtEl>
                                          <p:spTgt spid="84"/>
                                        </p:tgtEl>
                                        <p:attrNameLst>
                                          <p:attrName>style.visibility</p:attrName>
                                        </p:attrNameLst>
                                      </p:cBhvr>
                                      <p:to>
                                        <p:strVal val="visible"/>
                                      </p:to>
                                    </p:set>
                                  </p:childTnLst>
                                </p:cTn>
                              </p:par>
                            </p:childTnLst>
                          </p:cTn>
                        </p:par>
                      </p:childTnLst>
                    </p:cTn>
                  </p:par>
                  <p:par>
                    <p:cTn id="1129" fill="hold">
                      <p:stCondLst>
                        <p:cond delay="indefinite"/>
                      </p:stCondLst>
                      <p:childTnLst>
                        <p:par>
                          <p:cTn id="1130" fill="hold">
                            <p:stCondLst>
                              <p:cond delay="0"/>
                            </p:stCondLst>
                            <p:childTnLst>
                              <p:par>
                                <p:cTn id="1131" presetID="1" presetClass="exit" presetSubtype="0" fill="hold" nodeType="clickEffect">
                                  <p:stCondLst>
                                    <p:cond delay="0"/>
                                  </p:stCondLst>
                                  <p:childTnLst>
                                    <p:set>
                                      <p:cBhvr>
                                        <p:cTn id="1132" dur="1" fill="hold">
                                          <p:stCondLst>
                                            <p:cond delay="0"/>
                                          </p:stCondLst>
                                        </p:cTn>
                                        <p:tgtEl>
                                          <p:spTgt spid="84"/>
                                        </p:tgtEl>
                                        <p:attrNameLst>
                                          <p:attrName>style.visibility</p:attrName>
                                        </p:attrNameLst>
                                      </p:cBhvr>
                                      <p:to>
                                        <p:strVal val="hidden"/>
                                      </p:to>
                                    </p:set>
                                  </p:childTnLst>
                                </p:cTn>
                              </p:par>
                              <p:par>
                                <p:cTn id="1133" presetID="1" presetClass="entr" presetSubtype="0" fill="hold" nodeType="withEffect">
                                  <p:stCondLst>
                                    <p:cond delay="0"/>
                                  </p:stCondLst>
                                  <p:childTnLst>
                                    <p:set>
                                      <p:cBhvr>
                                        <p:cTn id="1134" dur="1" fill="hold">
                                          <p:stCondLst>
                                            <p:cond delay="0"/>
                                          </p:stCondLst>
                                        </p:cTn>
                                        <p:tgtEl>
                                          <p:spTgt spid="85"/>
                                        </p:tgtEl>
                                        <p:attrNameLst>
                                          <p:attrName>style.visibility</p:attrName>
                                        </p:attrNameLst>
                                      </p:cBhvr>
                                      <p:to>
                                        <p:strVal val="visible"/>
                                      </p:to>
                                    </p:set>
                                  </p:childTnLst>
                                </p:cTn>
                              </p:par>
                            </p:childTnLst>
                          </p:cTn>
                        </p:par>
                      </p:childTnLst>
                    </p:cTn>
                  </p:par>
                  <p:par>
                    <p:cTn id="1135" fill="hold">
                      <p:stCondLst>
                        <p:cond delay="indefinite"/>
                      </p:stCondLst>
                      <p:childTnLst>
                        <p:par>
                          <p:cTn id="1136" fill="hold">
                            <p:stCondLst>
                              <p:cond delay="0"/>
                            </p:stCondLst>
                            <p:childTnLst>
                              <p:par>
                                <p:cTn id="1137" presetID="1" presetClass="exit" presetSubtype="0" fill="hold" nodeType="clickEffect">
                                  <p:stCondLst>
                                    <p:cond delay="0"/>
                                  </p:stCondLst>
                                  <p:childTnLst>
                                    <p:set>
                                      <p:cBhvr>
                                        <p:cTn id="1138" dur="1" fill="hold">
                                          <p:stCondLst>
                                            <p:cond delay="0"/>
                                          </p:stCondLst>
                                        </p:cTn>
                                        <p:tgtEl>
                                          <p:spTgt spid="85"/>
                                        </p:tgtEl>
                                        <p:attrNameLst>
                                          <p:attrName>style.visibility</p:attrName>
                                        </p:attrNameLst>
                                      </p:cBhvr>
                                      <p:to>
                                        <p:strVal val="hidden"/>
                                      </p:to>
                                    </p:set>
                                  </p:childTnLst>
                                </p:cTn>
                              </p:par>
                              <p:par>
                                <p:cTn id="1139" presetID="1" presetClass="entr" presetSubtype="0" fill="hold" nodeType="withEffect">
                                  <p:stCondLst>
                                    <p:cond delay="0"/>
                                  </p:stCondLst>
                                  <p:childTnLst>
                                    <p:set>
                                      <p:cBhvr>
                                        <p:cTn id="1140" dur="1" fill="hold">
                                          <p:stCondLst>
                                            <p:cond delay="0"/>
                                          </p:stCondLst>
                                        </p:cTn>
                                        <p:tgtEl>
                                          <p:spTgt spid="86"/>
                                        </p:tgtEl>
                                        <p:attrNameLst>
                                          <p:attrName>style.visibility</p:attrName>
                                        </p:attrNameLst>
                                      </p:cBhvr>
                                      <p:to>
                                        <p:strVal val="visible"/>
                                      </p:to>
                                    </p:set>
                                  </p:childTnLst>
                                </p:cTn>
                              </p:par>
                            </p:childTnLst>
                          </p:cTn>
                        </p:par>
                      </p:childTnLst>
                    </p:cTn>
                  </p:par>
                  <p:par>
                    <p:cTn id="1141" fill="hold">
                      <p:stCondLst>
                        <p:cond delay="indefinite"/>
                      </p:stCondLst>
                      <p:childTnLst>
                        <p:par>
                          <p:cTn id="1142" fill="hold">
                            <p:stCondLst>
                              <p:cond delay="0"/>
                            </p:stCondLst>
                            <p:childTnLst>
                              <p:par>
                                <p:cTn id="1143" presetID="1" presetClass="exit" presetSubtype="0" fill="hold" nodeType="clickEffect">
                                  <p:stCondLst>
                                    <p:cond delay="0"/>
                                  </p:stCondLst>
                                  <p:childTnLst>
                                    <p:set>
                                      <p:cBhvr>
                                        <p:cTn id="1144" dur="1" fill="hold">
                                          <p:stCondLst>
                                            <p:cond delay="0"/>
                                          </p:stCondLst>
                                        </p:cTn>
                                        <p:tgtEl>
                                          <p:spTgt spid="86"/>
                                        </p:tgtEl>
                                        <p:attrNameLst>
                                          <p:attrName>style.visibility</p:attrName>
                                        </p:attrNameLst>
                                      </p:cBhvr>
                                      <p:to>
                                        <p:strVal val="hidden"/>
                                      </p:to>
                                    </p:set>
                                  </p:childTnLst>
                                </p:cTn>
                              </p:par>
                              <p:par>
                                <p:cTn id="1145" presetID="1" presetClass="entr" presetSubtype="0" fill="hold" nodeType="withEffect">
                                  <p:stCondLst>
                                    <p:cond delay="0"/>
                                  </p:stCondLst>
                                  <p:childTnLst>
                                    <p:set>
                                      <p:cBhvr>
                                        <p:cTn id="1146" dur="1" fill="hold">
                                          <p:stCondLst>
                                            <p:cond delay="0"/>
                                          </p:stCondLst>
                                        </p:cTn>
                                        <p:tgtEl>
                                          <p:spTgt spid="87"/>
                                        </p:tgtEl>
                                        <p:attrNameLst>
                                          <p:attrName>style.visibility</p:attrName>
                                        </p:attrNameLst>
                                      </p:cBhvr>
                                      <p:to>
                                        <p:strVal val="visible"/>
                                      </p:to>
                                    </p:set>
                                  </p:childTnLst>
                                </p:cTn>
                              </p:par>
                            </p:childTnLst>
                          </p:cTn>
                        </p:par>
                      </p:childTnLst>
                    </p:cTn>
                  </p:par>
                  <p:par>
                    <p:cTn id="1147" fill="hold">
                      <p:stCondLst>
                        <p:cond delay="indefinite"/>
                      </p:stCondLst>
                      <p:childTnLst>
                        <p:par>
                          <p:cTn id="1148" fill="hold">
                            <p:stCondLst>
                              <p:cond delay="0"/>
                            </p:stCondLst>
                            <p:childTnLst>
                              <p:par>
                                <p:cTn id="1149" presetID="1" presetClass="exit" presetSubtype="0" fill="hold" nodeType="clickEffect">
                                  <p:stCondLst>
                                    <p:cond delay="0"/>
                                  </p:stCondLst>
                                  <p:childTnLst>
                                    <p:set>
                                      <p:cBhvr>
                                        <p:cTn id="1150" dur="1" fill="hold">
                                          <p:stCondLst>
                                            <p:cond delay="0"/>
                                          </p:stCondLst>
                                        </p:cTn>
                                        <p:tgtEl>
                                          <p:spTgt spid="87"/>
                                        </p:tgtEl>
                                        <p:attrNameLst>
                                          <p:attrName>style.visibility</p:attrName>
                                        </p:attrNameLst>
                                      </p:cBhvr>
                                      <p:to>
                                        <p:strVal val="hidden"/>
                                      </p:to>
                                    </p:set>
                                  </p:childTnLst>
                                </p:cTn>
                              </p:par>
                              <p:par>
                                <p:cTn id="1151" presetID="1" presetClass="entr" presetSubtype="0" fill="hold" nodeType="withEffect">
                                  <p:stCondLst>
                                    <p:cond delay="0"/>
                                  </p:stCondLst>
                                  <p:childTnLst>
                                    <p:set>
                                      <p:cBhvr>
                                        <p:cTn id="1152" dur="1" fill="hold">
                                          <p:stCondLst>
                                            <p:cond delay="0"/>
                                          </p:stCondLst>
                                        </p:cTn>
                                        <p:tgtEl>
                                          <p:spTgt spid="88"/>
                                        </p:tgtEl>
                                        <p:attrNameLst>
                                          <p:attrName>style.visibility</p:attrName>
                                        </p:attrNameLst>
                                      </p:cBhvr>
                                      <p:to>
                                        <p:strVal val="visible"/>
                                      </p:to>
                                    </p:set>
                                  </p:childTnLst>
                                </p:cTn>
                              </p:par>
                            </p:childTnLst>
                          </p:cTn>
                        </p:par>
                      </p:childTnLst>
                    </p:cTn>
                  </p:par>
                  <p:par>
                    <p:cTn id="1153" fill="hold">
                      <p:stCondLst>
                        <p:cond delay="indefinite"/>
                      </p:stCondLst>
                      <p:childTnLst>
                        <p:par>
                          <p:cTn id="1154" fill="hold">
                            <p:stCondLst>
                              <p:cond delay="0"/>
                            </p:stCondLst>
                            <p:childTnLst>
                              <p:par>
                                <p:cTn id="1155" presetID="1" presetClass="exit" presetSubtype="0" fill="hold" nodeType="clickEffect">
                                  <p:stCondLst>
                                    <p:cond delay="0"/>
                                  </p:stCondLst>
                                  <p:childTnLst>
                                    <p:set>
                                      <p:cBhvr>
                                        <p:cTn id="1156" dur="1" fill="hold">
                                          <p:stCondLst>
                                            <p:cond delay="0"/>
                                          </p:stCondLst>
                                        </p:cTn>
                                        <p:tgtEl>
                                          <p:spTgt spid="88"/>
                                        </p:tgtEl>
                                        <p:attrNameLst>
                                          <p:attrName>style.visibility</p:attrName>
                                        </p:attrNameLst>
                                      </p:cBhvr>
                                      <p:to>
                                        <p:strVal val="hidden"/>
                                      </p:to>
                                    </p:set>
                                  </p:childTnLst>
                                </p:cTn>
                              </p:par>
                              <p:par>
                                <p:cTn id="1157" presetID="1" presetClass="entr" presetSubtype="0" fill="hold" nodeType="withEffect">
                                  <p:stCondLst>
                                    <p:cond delay="0"/>
                                  </p:stCondLst>
                                  <p:childTnLst>
                                    <p:set>
                                      <p:cBhvr>
                                        <p:cTn id="1158" dur="1" fill="hold">
                                          <p:stCondLst>
                                            <p:cond delay="0"/>
                                          </p:stCondLst>
                                        </p:cTn>
                                        <p:tgtEl>
                                          <p:spTgt spid="89"/>
                                        </p:tgtEl>
                                        <p:attrNameLst>
                                          <p:attrName>style.visibility</p:attrName>
                                        </p:attrNameLst>
                                      </p:cBhvr>
                                      <p:to>
                                        <p:strVal val="visible"/>
                                      </p:to>
                                    </p:set>
                                  </p:childTnLst>
                                </p:cTn>
                              </p:par>
                            </p:childTnLst>
                          </p:cTn>
                        </p:par>
                      </p:childTnLst>
                    </p:cTn>
                  </p:par>
                  <p:par>
                    <p:cTn id="1159" fill="hold">
                      <p:stCondLst>
                        <p:cond delay="indefinite"/>
                      </p:stCondLst>
                      <p:childTnLst>
                        <p:par>
                          <p:cTn id="1160" fill="hold">
                            <p:stCondLst>
                              <p:cond delay="0"/>
                            </p:stCondLst>
                            <p:childTnLst>
                              <p:par>
                                <p:cTn id="1161" presetID="1" presetClass="exit" presetSubtype="0" fill="hold" nodeType="clickEffect">
                                  <p:stCondLst>
                                    <p:cond delay="0"/>
                                  </p:stCondLst>
                                  <p:childTnLst>
                                    <p:set>
                                      <p:cBhvr>
                                        <p:cTn id="1162" dur="1" fill="hold">
                                          <p:stCondLst>
                                            <p:cond delay="0"/>
                                          </p:stCondLst>
                                        </p:cTn>
                                        <p:tgtEl>
                                          <p:spTgt spid="96"/>
                                        </p:tgtEl>
                                        <p:attrNameLst>
                                          <p:attrName>style.visibility</p:attrName>
                                        </p:attrNameLst>
                                      </p:cBhvr>
                                      <p:to>
                                        <p:strVal val="hidden"/>
                                      </p:to>
                                    </p:set>
                                  </p:childTnLst>
                                </p:cTn>
                              </p:par>
                              <p:par>
                                <p:cTn id="1163" presetID="1" presetClass="exit" presetSubtype="0" fill="hold" nodeType="withEffect">
                                  <p:stCondLst>
                                    <p:cond delay="0"/>
                                  </p:stCondLst>
                                  <p:childTnLst>
                                    <p:set>
                                      <p:cBhvr>
                                        <p:cTn id="1164" dur="1" fill="hold">
                                          <p:stCondLst>
                                            <p:cond delay="0"/>
                                          </p:stCondLst>
                                        </p:cTn>
                                        <p:tgtEl>
                                          <p:spTgt spid="89"/>
                                        </p:tgtEl>
                                        <p:attrNameLst>
                                          <p:attrName>style.visibility</p:attrName>
                                        </p:attrNameLst>
                                      </p:cBhvr>
                                      <p:to>
                                        <p:strVal val="hidden"/>
                                      </p:to>
                                    </p:set>
                                  </p:childTnLst>
                                </p:cTn>
                              </p:par>
                              <p:par>
                                <p:cTn id="1165" presetID="1" presetClass="entr" presetSubtype="0" fill="hold" nodeType="withEffect">
                                  <p:stCondLst>
                                    <p:cond delay="0"/>
                                  </p:stCondLst>
                                  <p:childTnLst>
                                    <p:set>
                                      <p:cBhvr>
                                        <p:cTn id="1166" dur="1" fill="hold">
                                          <p:stCondLst>
                                            <p:cond delay="0"/>
                                          </p:stCondLst>
                                        </p:cTn>
                                        <p:tgtEl>
                                          <p:spTgt spid="97"/>
                                        </p:tgtEl>
                                        <p:attrNameLst>
                                          <p:attrName>style.visibility</p:attrName>
                                        </p:attrNameLst>
                                      </p:cBhvr>
                                      <p:to>
                                        <p:strVal val="visible"/>
                                      </p:to>
                                    </p:set>
                                  </p:childTnLst>
                                </p:cTn>
                              </p:par>
                              <p:par>
                                <p:cTn id="1167" presetID="1" presetClass="entr" presetSubtype="0" fill="hold" nodeType="withEffect">
                                  <p:stCondLst>
                                    <p:cond delay="0"/>
                                  </p:stCondLst>
                                  <p:childTnLst>
                                    <p:set>
                                      <p:cBhvr>
                                        <p:cTn id="1168" dur="1" fill="hold">
                                          <p:stCondLst>
                                            <p:cond delay="0"/>
                                          </p:stCondLst>
                                        </p:cTn>
                                        <p:tgtEl>
                                          <p:spTgt spid="80"/>
                                        </p:tgtEl>
                                        <p:attrNameLst>
                                          <p:attrName>style.visibility</p:attrName>
                                        </p:attrNameLst>
                                      </p:cBhvr>
                                      <p:to>
                                        <p:strVal val="visible"/>
                                      </p:to>
                                    </p:set>
                                  </p:childTnLst>
                                </p:cTn>
                              </p:par>
                            </p:childTnLst>
                          </p:cTn>
                        </p:par>
                      </p:childTnLst>
                    </p:cTn>
                  </p:par>
                  <p:par>
                    <p:cTn id="1169" fill="hold">
                      <p:stCondLst>
                        <p:cond delay="indefinite"/>
                      </p:stCondLst>
                      <p:childTnLst>
                        <p:par>
                          <p:cTn id="1170" fill="hold">
                            <p:stCondLst>
                              <p:cond delay="0"/>
                            </p:stCondLst>
                            <p:childTnLst>
                              <p:par>
                                <p:cTn id="1171" presetID="1" presetClass="exit" presetSubtype="0" fill="hold" nodeType="clickEffect">
                                  <p:stCondLst>
                                    <p:cond delay="0"/>
                                  </p:stCondLst>
                                  <p:childTnLst>
                                    <p:set>
                                      <p:cBhvr>
                                        <p:cTn id="1172" dur="1" fill="hold">
                                          <p:stCondLst>
                                            <p:cond delay="0"/>
                                          </p:stCondLst>
                                        </p:cTn>
                                        <p:tgtEl>
                                          <p:spTgt spid="80"/>
                                        </p:tgtEl>
                                        <p:attrNameLst>
                                          <p:attrName>style.visibility</p:attrName>
                                        </p:attrNameLst>
                                      </p:cBhvr>
                                      <p:to>
                                        <p:strVal val="hidden"/>
                                      </p:to>
                                    </p:set>
                                  </p:childTnLst>
                                </p:cTn>
                              </p:par>
                              <p:par>
                                <p:cTn id="1173" presetID="1" presetClass="entr" presetSubtype="0" fill="hold" nodeType="withEffect">
                                  <p:stCondLst>
                                    <p:cond delay="0"/>
                                  </p:stCondLst>
                                  <p:childTnLst>
                                    <p:set>
                                      <p:cBhvr>
                                        <p:cTn id="1174" dur="1" fill="hold">
                                          <p:stCondLst>
                                            <p:cond delay="0"/>
                                          </p:stCondLst>
                                        </p:cTn>
                                        <p:tgtEl>
                                          <p:spTgt spid="81"/>
                                        </p:tgtEl>
                                        <p:attrNameLst>
                                          <p:attrName>style.visibility</p:attrName>
                                        </p:attrNameLst>
                                      </p:cBhvr>
                                      <p:to>
                                        <p:strVal val="visible"/>
                                      </p:to>
                                    </p:set>
                                  </p:childTnLst>
                                </p:cTn>
                              </p:par>
                            </p:childTnLst>
                          </p:cTn>
                        </p:par>
                      </p:childTnLst>
                    </p:cTn>
                  </p:par>
                  <p:par>
                    <p:cTn id="1175" fill="hold">
                      <p:stCondLst>
                        <p:cond delay="indefinite"/>
                      </p:stCondLst>
                      <p:childTnLst>
                        <p:par>
                          <p:cTn id="1176" fill="hold">
                            <p:stCondLst>
                              <p:cond delay="0"/>
                            </p:stCondLst>
                            <p:childTnLst>
                              <p:par>
                                <p:cTn id="1177" presetID="1" presetClass="exit" presetSubtype="0" fill="hold" nodeType="clickEffect">
                                  <p:stCondLst>
                                    <p:cond delay="0"/>
                                  </p:stCondLst>
                                  <p:childTnLst>
                                    <p:set>
                                      <p:cBhvr>
                                        <p:cTn id="1178" dur="1" fill="hold">
                                          <p:stCondLst>
                                            <p:cond delay="0"/>
                                          </p:stCondLst>
                                        </p:cTn>
                                        <p:tgtEl>
                                          <p:spTgt spid="81"/>
                                        </p:tgtEl>
                                        <p:attrNameLst>
                                          <p:attrName>style.visibility</p:attrName>
                                        </p:attrNameLst>
                                      </p:cBhvr>
                                      <p:to>
                                        <p:strVal val="hidden"/>
                                      </p:to>
                                    </p:set>
                                  </p:childTnLst>
                                </p:cTn>
                              </p:par>
                              <p:par>
                                <p:cTn id="1179" presetID="1" presetClass="entr" presetSubtype="0" fill="hold" nodeType="withEffect">
                                  <p:stCondLst>
                                    <p:cond delay="0"/>
                                  </p:stCondLst>
                                  <p:childTnLst>
                                    <p:set>
                                      <p:cBhvr>
                                        <p:cTn id="1180" dur="1" fill="hold">
                                          <p:stCondLst>
                                            <p:cond delay="0"/>
                                          </p:stCondLst>
                                        </p:cTn>
                                        <p:tgtEl>
                                          <p:spTgt spid="82"/>
                                        </p:tgtEl>
                                        <p:attrNameLst>
                                          <p:attrName>style.visibility</p:attrName>
                                        </p:attrNameLst>
                                      </p:cBhvr>
                                      <p:to>
                                        <p:strVal val="visible"/>
                                      </p:to>
                                    </p:set>
                                  </p:childTnLst>
                                </p:cTn>
                              </p:par>
                            </p:childTnLst>
                          </p:cTn>
                        </p:par>
                      </p:childTnLst>
                    </p:cTn>
                  </p:par>
                  <p:par>
                    <p:cTn id="1181" fill="hold">
                      <p:stCondLst>
                        <p:cond delay="indefinite"/>
                      </p:stCondLst>
                      <p:childTnLst>
                        <p:par>
                          <p:cTn id="1182" fill="hold">
                            <p:stCondLst>
                              <p:cond delay="0"/>
                            </p:stCondLst>
                            <p:childTnLst>
                              <p:par>
                                <p:cTn id="1183" presetID="1" presetClass="exit" presetSubtype="0" fill="hold" nodeType="clickEffect">
                                  <p:stCondLst>
                                    <p:cond delay="0"/>
                                  </p:stCondLst>
                                  <p:childTnLst>
                                    <p:set>
                                      <p:cBhvr>
                                        <p:cTn id="1184" dur="1" fill="hold">
                                          <p:stCondLst>
                                            <p:cond delay="0"/>
                                          </p:stCondLst>
                                        </p:cTn>
                                        <p:tgtEl>
                                          <p:spTgt spid="82"/>
                                        </p:tgtEl>
                                        <p:attrNameLst>
                                          <p:attrName>style.visibility</p:attrName>
                                        </p:attrNameLst>
                                      </p:cBhvr>
                                      <p:to>
                                        <p:strVal val="hidden"/>
                                      </p:to>
                                    </p:set>
                                  </p:childTnLst>
                                </p:cTn>
                              </p:par>
                              <p:par>
                                <p:cTn id="1185" presetID="1" presetClass="entr" presetSubtype="0" fill="hold" nodeType="withEffect">
                                  <p:stCondLst>
                                    <p:cond delay="0"/>
                                  </p:stCondLst>
                                  <p:childTnLst>
                                    <p:set>
                                      <p:cBhvr>
                                        <p:cTn id="1186" dur="1" fill="hold">
                                          <p:stCondLst>
                                            <p:cond delay="0"/>
                                          </p:stCondLst>
                                        </p:cTn>
                                        <p:tgtEl>
                                          <p:spTgt spid="83"/>
                                        </p:tgtEl>
                                        <p:attrNameLst>
                                          <p:attrName>style.visibility</p:attrName>
                                        </p:attrNameLst>
                                      </p:cBhvr>
                                      <p:to>
                                        <p:strVal val="visible"/>
                                      </p:to>
                                    </p:set>
                                  </p:childTnLst>
                                </p:cTn>
                              </p:par>
                            </p:childTnLst>
                          </p:cTn>
                        </p:par>
                      </p:childTnLst>
                    </p:cTn>
                  </p:par>
                  <p:par>
                    <p:cTn id="1187" fill="hold">
                      <p:stCondLst>
                        <p:cond delay="indefinite"/>
                      </p:stCondLst>
                      <p:childTnLst>
                        <p:par>
                          <p:cTn id="1188" fill="hold">
                            <p:stCondLst>
                              <p:cond delay="0"/>
                            </p:stCondLst>
                            <p:childTnLst>
                              <p:par>
                                <p:cTn id="1189" presetID="1" presetClass="exit" presetSubtype="0" fill="hold" nodeType="clickEffect">
                                  <p:stCondLst>
                                    <p:cond delay="0"/>
                                  </p:stCondLst>
                                  <p:childTnLst>
                                    <p:set>
                                      <p:cBhvr>
                                        <p:cTn id="1190" dur="1" fill="hold">
                                          <p:stCondLst>
                                            <p:cond delay="0"/>
                                          </p:stCondLst>
                                        </p:cTn>
                                        <p:tgtEl>
                                          <p:spTgt spid="83"/>
                                        </p:tgtEl>
                                        <p:attrNameLst>
                                          <p:attrName>style.visibility</p:attrName>
                                        </p:attrNameLst>
                                      </p:cBhvr>
                                      <p:to>
                                        <p:strVal val="hidden"/>
                                      </p:to>
                                    </p:set>
                                  </p:childTnLst>
                                </p:cTn>
                              </p:par>
                              <p:par>
                                <p:cTn id="1191" presetID="1" presetClass="entr" presetSubtype="0" fill="hold" nodeType="withEffect">
                                  <p:stCondLst>
                                    <p:cond delay="0"/>
                                  </p:stCondLst>
                                  <p:childTnLst>
                                    <p:set>
                                      <p:cBhvr>
                                        <p:cTn id="1192" dur="1" fill="hold">
                                          <p:stCondLst>
                                            <p:cond delay="0"/>
                                          </p:stCondLst>
                                        </p:cTn>
                                        <p:tgtEl>
                                          <p:spTgt spid="84"/>
                                        </p:tgtEl>
                                        <p:attrNameLst>
                                          <p:attrName>style.visibility</p:attrName>
                                        </p:attrNameLst>
                                      </p:cBhvr>
                                      <p:to>
                                        <p:strVal val="visible"/>
                                      </p:to>
                                    </p:set>
                                  </p:childTnLst>
                                </p:cTn>
                              </p:par>
                            </p:childTnLst>
                          </p:cTn>
                        </p:par>
                      </p:childTnLst>
                    </p:cTn>
                  </p:par>
                  <p:par>
                    <p:cTn id="1193" fill="hold">
                      <p:stCondLst>
                        <p:cond delay="indefinite"/>
                      </p:stCondLst>
                      <p:childTnLst>
                        <p:par>
                          <p:cTn id="1194" fill="hold">
                            <p:stCondLst>
                              <p:cond delay="0"/>
                            </p:stCondLst>
                            <p:childTnLst>
                              <p:par>
                                <p:cTn id="1195" presetID="1" presetClass="exit" presetSubtype="0" fill="hold" nodeType="clickEffect">
                                  <p:stCondLst>
                                    <p:cond delay="0"/>
                                  </p:stCondLst>
                                  <p:childTnLst>
                                    <p:set>
                                      <p:cBhvr>
                                        <p:cTn id="1196" dur="1" fill="hold">
                                          <p:stCondLst>
                                            <p:cond delay="0"/>
                                          </p:stCondLst>
                                        </p:cTn>
                                        <p:tgtEl>
                                          <p:spTgt spid="84"/>
                                        </p:tgtEl>
                                        <p:attrNameLst>
                                          <p:attrName>style.visibility</p:attrName>
                                        </p:attrNameLst>
                                      </p:cBhvr>
                                      <p:to>
                                        <p:strVal val="hidden"/>
                                      </p:to>
                                    </p:set>
                                  </p:childTnLst>
                                </p:cTn>
                              </p:par>
                              <p:par>
                                <p:cTn id="1197" presetID="1" presetClass="entr" presetSubtype="0" fill="hold" nodeType="withEffect">
                                  <p:stCondLst>
                                    <p:cond delay="0"/>
                                  </p:stCondLst>
                                  <p:childTnLst>
                                    <p:set>
                                      <p:cBhvr>
                                        <p:cTn id="1198" dur="1" fill="hold">
                                          <p:stCondLst>
                                            <p:cond delay="0"/>
                                          </p:stCondLst>
                                        </p:cTn>
                                        <p:tgtEl>
                                          <p:spTgt spid="85"/>
                                        </p:tgtEl>
                                        <p:attrNameLst>
                                          <p:attrName>style.visibility</p:attrName>
                                        </p:attrNameLst>
                                      </p:cBhvr>
                                      <p:to>
                                        <p:strVal val="visible"/>
                                      </p:to>
                                    </p:set>
                                  </p:childTnLst>
                                </p:cTn>
                              </p:par>
                            </p:childTnLst>
                          </p:cTn>
                        </p:par>
                      </p:childTnLst>
                    </p:cTn>
                  </p:par>
                  <p:par>
                    <p:cTn id="1199" fill="hold">
                      <p:stCondLst>
                        <p:cond delay="indefinite"/>
                      </p:stCondLst>
                      <p:childTnLst>
                        <p:par>
                          <p:cTn id="1200" fill="hold">
                            <p:stCondLst>
                              <p:cond delay="0"/>
                            </p:stCondLst>
                            <p:childTnLst>
                              <p:par>
                                <p:cTn id="1201" presetID="1" presetClass="exit" presetSubtype="0" fill="hold" nodeType="clickEffect">
                                  <p:stCondLst>
                                    <p:cond delay="0"/>
                                  </p:stCondLst>
                                  <p:childTnLst>
                                    <p:set>
                                      <p:cBhvr>
                                        <p:cTn id="1202" dur="1" fill="hold">
                                          <p:stCondLst>
                                            <p:cond delay="0"/>
                                          </p:stCondLst>
                                        </p:cTn>
                                        <p:tgtEl>
                                          <p:spTgt spid="85"/>
                                        </p:tgtEl>
                                        <p:attrNameLst>
                                          <p:attrName>style.visibility</p:attrName>
                                        </p:attrNameLst>
                                      </p:cBhvr>
                                      <p:to>
                                        <p:strVal val="hidden"/>
                                      </p:to>
                                    </p:set>
                                  </p:childTnLst>
                                </p:cTn>
                              </p:par>
                              <p:par>
                                <p:cTn id="1203" presetID="1" presetClass="entr" presetSubtype="0" fill="hold" nodeType="withEffect">
                                  <p:stCondLst>
                                    <p:cond delay="0"/>
                                  </p:stCondLst>
                                  <p:childTnLst>
                                    <p:set>
                                      <p:cBhvr>
                                        <p:cTn id="1204" dur="1" fill="hold">
                                          <p:stCondLst>
                                            <p:cond delay="0"/>
                                          </p:stCondLst>
                                        </p:cTn>
                                        <p:tgtEl>
                                          <p:spTgt spid="86"/>
                                        </p:tgtEl>
                                        <p:attrNameLst>
                                          <p:attrName>style.visibility</p:attrName>
                                        </p:attrNameLst>
                                      </p:cBhvr>
                                      <p:to>
                                        <p:strVal val="visible"/>
                                      </p:to>
                                    </p:set>
                                  </p:childTnLst>
                                </p:cTn>
                              </p:par>
                            </p:childTnLst>
                          </p:cTn>
                        </p:par>
                      </p:childTnLst>
                    </p:cTn>
                  </p:par>
                  <p:par>
                    <p:cTn id="1205" fill="hold">
                      <p:stCondLst>
                        <p:cond delay="indefinite"/>
                      </p:stCondLst>
                      <p:childTnLst>
                        <p:par>
                          <p:cTn id="1206" fill="hold">
                            <p:stCondLst>
                              <p:cond delay="0"/>
                            </p:stCondLst>
                            <p:childTnLst>
                              <p:par>
                                <p:cTn id="1207" presetID="1" presetClass="exit" presetSubtype="0" fill="hold" nodeType="clickEffect">
                                  <p:stCondLst>
                                    <p:cond delay="0"/>
                                  </p:stCondLst>
                                  <p:childTnLst>
                                    <p:set>
                                      <p:cBhvr>
                                        <p:cTn id="1208" dur="1" fill="hold">
                                          <p:stCondLst>
                                            <p:cond delay="0"/>
                                          </p:stCondLst>
                                        </p:cTn>
                                        <p:tgtEl>
                                          <p:spTgt spid="86"/>
                                        </p:tgtEl>
                                        <p:attrNameLst>
                                          <p:attrName>style.visibility</p:attrName>
                                        </p:attrNameLst>
                                      </p:cBhvr>
                                      <p:to>
                                        <p:strVal val="hidden"/>
                                      </p:to>
                                    </p:set>
                                  </p:childTnLst>
                                </p:cTn>
                              </p:par>
                              <p:par>
                                <p:cTn id="1209" presetID="1" presetClass="entr" presetSubtype="0" fill="hold" nodeType="withEffect">
                                  <p:stCondLst>
                                    <p:cond delay="0"/>
                                  </p:stCondLst>
                                  <p:childTnLst>
                                    <p:set>
                                      <p:cBhvr>
                                        <p:cTn id="1210" dur="1" fill="hold">
                                          <p:stCondLst>
                                            <p:cond delay="0"/>
                                          </p:stCondLst>
                                        </p:cTn>
                                        <p:tgtEl>
                                          <p:spTgt spid="87"/>
                                        </p:tgtEl>
                                        <p:attrNameLst>
                                          <p:attrName>style.visibility</p:attrName>
                                        </p:attrNameLst>
                                      </p:cBhvr>
                                      <p:to>
                                        <p:strVal val="visible"/>
                                      </p:to>
                                    </p:set>
                                  </p:childTnLst>
                                </p:cTn>
                              </p:par>
                            </p:childTnLst>
                          </p:cTn>
                        </p:par>
                      </p:childTnLst>
                    </p:cTn>
                  </p:par>
                  <p:par>
                    <p:cTn id="1211" fill="hold">
                      <p:stCondLst>
                        <p:cond delay="indefinite"/>
                      </p:stCondLst>
                      <p:childTnLst>
                        <p:par>
                          <p:cTn id="1212" fill="hold">
                            <p:stCondLst>
                              <p:cond delay="0"/>
                            </p:stCondLst>
                            <p:childTnLst>
                              <p:par>
                                <p:cTn id="1213" presetID="1" presetClass="exit" presetSubtype="0" fill="hold" nodeType="clickEffect">
                                  <p:stCondLst>
                                    <p:cond delay="0"/>
                                  </p:stCondLst>
                                  <p:childTnLst>
                                    <p:set>
                                      <p:cBhvr>
                                        <p:cTn id="1214" dur="1" fill="hold">
                                          <p:stCondLst>
                                            <p:cond delay="0"/>
                                          </p:stCondLst>
                                        </p:cTn>
                                        <p:tgtEl>
                                          <p:spTgt spid="87"/>
                                        </p:tgtEl>
                                        <p:attrNameLst>
                                          <p:attrName>style.visibility</p:attrName>
                                        </p:attrNameLst>
                                      </p:cBhvr>
                                      <p:to>
                                        <p:strVal val="hidden"/>
                                      </p:to>
                                    </p:set>
                                  </p:childTnLst>
                                </p:cTn>
                              </p:par>
                              <p:par>
                                <p:cTn id="1215" presetID="1" presetClass="entr" presetSubtype="0" fill="hold" nodeType="withEffect">
                                  <p:stCondLst>
                                    <p:cond delay="0"/>
                                  </p:stCondLst>
                                  <p:childTnLst>
                                    <p:set>
                                      <p:cBhvr>
                                        <p:cTn id="1216" dur="1" fill="hold">
                                          <p:stCondLst>
                                            <p:cond delay="0"/>
                                          </p:stCondLst>
                                        </p:cTn>
                                        <p:tgtEl>
                                          <p:spTgt spid="88"/>
                                        </p:tgtEl>
                                        <p:attrNameLst>
                                          <p:attrName>style.visibility</p:attrName>
                                        </p:attrNameLst>
                                      </p:cBhvr>
                                      <p:to>
                                        <p:strVal val="visible"/>
                                      </p:to>
                                    </p:set>
                                  </p:childTnLst>
                                </p:cTn>
                              </p:par>
                            </p:childTnLst>
                          </p:cTn>
                        </p:par>
                      </p:childTnLst>
                    </p:cTn>
                  </p:par>
                  <p:par>
                    <p:cTn id="1217" fill="hold">
                      <p:stCondLst>
                        <p:cond delay="indefinite"/>
                      </p:stCondLst>
                      <p:childTnLst>
                        <p:par>
                          <p:cTn id="1218" fill="hold">
                            <p:stCondLst>
                              <p:cond delay="0"/>
                            </p:stCondLst>
                            <p:childTnLst>
                              <p:par>
                                <p:cTn id="1219" presetID="1" presetClass="exit" presetSubtype="0" fill="hold" nodeType="clickEffect">
                                  <p:stCondLst>
                                    <p:cond delay="0"/>
                                  </p:stCondLst>
                                  <p:childTnLst>
                                    <p:set>
                                      <p:cBhvr>
                                        <p:cTn id="1220" dur="1" fill="hold">
                                          <p:stCondLst>
                                            <p:cond delay="0"/>
                                          </p:stCondLst>
                                        </p:cTn>
                                        <p:tgtEl>
                                          <p:spTgt spid="88"/>
                                        </p:tgtEl>
                                        <p:attrNameLst>
                                          <p:attrName>style.visibility</p:attrName>
                                        </p:attrNameLst>
                                      </p:cBhvr>
                                      <p:to>
                                        <p:strVal val="hidden"/>
                                      </p:to>
                                    </p:set>
                                  </p:childTnLst>
                                </p:cTn>
                              </p:par>
                              <p:par>
                                <p:cTn id="1221" presetID="1" presetClass="entr" presetSubtype="0" fill="hold" nodeType="withEffect">
                                  <p:stCondLst>
                                    <p:cond delay="0"/>
                                  </p:stCondLst>
                                  <p:childTnLst>
                                    <p:set>
                                      <p:cBhvr>
                                        <p:cTn id="1222" dur="1" fill="hold">
                                          <p:stCondLst>
                                            <p:cond delay="0"/>
                                          </p:stCondLst>
                                        </p:cTn>
                                        <p:tgtEl>
                                          <p:spTgt spid="89"/>
                                        </p:tgtEl>
                                        <p:attrNameLst>
                                          <p:attrName>style.visibility</p:attrName>
                                        </p:attrNameLst>
                                      </p:cBhvr>
                                      <p:to>
                                        <p:strVal val="visible"/>
                                      </p:to>
                                    </p:set>
                                  </p:childTnLst>
                                </p:cTn>
                              </p:par>
                            </p:childTnLst>
                          </p:cTn>
                        </p:par>
                      </p:childTnLst>
                    </p:cTn>
                  </p:par>
                  <p:par>
                    <p:cTn id="1223" fill="hold">
                      <p:stCondLst>
                        <p:cond delay="indefinite"/>
                      </p:stCondLst>
                      <p:childTnLst>
                        <p:par>
                          <p:cTn id="1224" fill="hold">
                            <p:stCondLst>
                              <p:cond delay="0"/>
                            </p:stCondLst>
                            <p:childTnLst>
                              <p:par>
                                <p:cTn id="1225" presetID="1" presetClass="exit" presetSubtype="0" fill="hold" nodeType="clickEffect">
                                  <p:stCondLst>
                                    <p:cond delay="0"/>
                                  </p:stCondLst>
                                  <p:childTnLst>
                                    <p:set>
                                      <p:cBhvr>
                                        <p:cTn id="1226" dur="1" fill="hold">
                                          <p:stCondLst>
                                            <p:cond delay="0"/>
                                          </p:stCondLst>
                                        </p:cTn>
                                        <p:tgtEl>
                                          <p:spTgt spid="97"/>
                                        </p:tgtEl>
                                        <p:attrNameLst>
                                          <p:attrName>style.visibility</p:attrName>
                                        </p:attrNameLst>
                                      </p:cBhvr>
                                      <p:to>
                                        <p:strVal val="hidden"/>
                                      </p:to>
                                    </p:set>
                                  </p:childTnLst>
                                </p:cTn>
                              </p:par>
                              <p:par>
                                <p:cTn id="1227" presetID="1" presetClass="exit" presetSubtype="0" fill="hold" nodeType="withEffect">
                                  <p:stCondLst>
                                    <p:cond delay="0"/>
                                  </p:stCondLst>
                                  <p:childTnLst>
                                    <p:set>
                                      <p:cBhvr>
                                        <p:cTn id="1228" dur="1" fill="hold">
                                          <p:stCondLst>
                                            <p:cond delay="0"/>
                                          </p:stCondLst>
                                        </p:cTn>
                                        <p:tgtEl>
                                          <p:spTgt spid="89"/>
                                        </p:tgtEl>
                                        <p:attrNameLst>
                                          <p:attrName>style.visibility</p:attrName>
                                        </p:attrNameLst>
                                      </p:cBhvr>
                                      <p:to>
                                        <p:strVal val="hidden"/>
                                      </p:to>
                                    </p:set>
                                  </p:childTnLst>
                                </p:cTn>
                              </p:par>
                              <p:par>
                                <p:cTn id="1229" presetID="1" presetClass="entr" presetSubtype="0" fill="hold" nodeType="withEffect">
                                  <p:stCondLst>
                                    <p:cond delay="0"/>
                                  </p:stCondLst>
                                  <p:childTnLst>
                                    <p:set>
                                      <p:cBhvr>
                                        <p:cTn id="1230" dur="1" fill="hold">
                                          <p:stCondLst>
                                            <p:cond delay="0"/>
                                          </p:stCondLst>
                                        </p:cTn>
                                        <p:tgtEl>
                                          <p:spTgt spid="98"/>
                                        </p:tgtEl>
                                        <p:attrNameLst>
                                          <p:attrName>style.visibility</p:attrName>
                                        </p:attrNameLst>
                                      </p:cBhvr>
                                      <p:to>
                                        <p:strVal val="visible"/>
                                      </p:to>
                                    </p:set>
                                  </p:childTnLst>
                                </p:cTn>
                              </p:par>
                              <p:par>
                                <p:cTn id="1231" presetID="1" presetClass="entr" presetSubtype="0" fill="hold" nodeType="withEffect">
                                  <p:stCondLst>
                                    <p:cond delay="0"/>
                                  </p:stCondLst>
                                  <p:childTnLst>
                                    <p:set>
                                      <p:cBhvr>
                                        <p:cTn id="1232" dur="1" fill="hold">
                                          <p:stCondLst>
                                            <p:cond delay="0"/>
                                          </p:stCondLst>
                                        </p:cTn>
                                        <p:tgtEl>
                                          <p:spTgt spid="80"/>
                                        </p:tgtEl>
                                        <p:attrNameLst>
                                          <p:attrName>style.visibility</p:attrName>
                                        </p:attrNameLst>
                                      </p:cBhvr>
                                      <p:to>
                                        <p:strVal val="visible"/>
                                      </p:to>
                                    </p:set>
                                  </p:childTnLst>
                                </p:cTn>
                              </p:par>
                            </p:childTnLst>
                          </p:cTn>
                        </p:par>
                      </p:childTnLst>
                    </p:cTn>
                  </p:par>
                  <p:par>
                    <p:cTn id="1233" fill="hold">
                      <p:stCondLst>
                        <p:cond delay="indefinite"/>
                      </p:stCondLst>
                      <p:childTnLst>
                        <p:par>
                          <p:cTn id="1234" fill="hold">
                            <p:stCondLst>
                              <p:cond delay="0"/>
                            </p:stCondLst>
                            <p:childTnLst>
                              <p:par>
                                <p:cTn id="1235" presetID="1" presetClass="exit" presetSubtype="0" fill="hold" nodeType="clickEffect">
                                  <p:stCondLst>
                                    <p:cond delay="0"/>
                                  </p:stCondLst>
                                  <p:childTnLst>
                                    <p:set>
                                      <p:cBhvr>
                                        <p:cTn id="1236" dur="1" fill="hold">
                                          <p:stCondLst>
                                            <p:cond delay="0"/>
                                          </p:stCondLst>
                                        </p:cTn>
                                        <p:tgtEl>
                                          <p:spTgt spid="80"/>
                                        </p:tgtEl>
                                        <p:attrNameLst>
                                          <p:attrName>style.visibility</p:attrName>
                                        </p:attrNameLst>
                                      </p:cBhvr>
                                      <p:to>
                                        <p:strVal val="hidden"/>
                                      </p:to>
                                    </p:set>
                                  </p:childTnLst>
                                </p:cTn>
                              </p:par>
                              <p:par>
                                <p:cTn id="1237" presetID="1" presetClass="entr" presetSubtype="0" fill="hold" nodeType="withEffect">
                                  <p:stCondLst>
                                    <p:cond delay="0"/>
                                  </p:stCondLst>
                                  <p:childTnLst>
                                    <p:set>
                                      <p:cBhvr>
                                        <p:cTn id="1238" dur="1" fill="hold">
                                          <p:stCondLst>
                                            <p:cond delay="0"/>
                                          </p:stCondLst>
                                        </p:cTn>
                                        <p:tgtEl>
                                          <p:spTgt spid="81"/>
                                        </p:tgtEl>
                                        <p:attrNameLst>
                                          <p:attrName>style.visibility</p:attrName>
                                        </p:attrNameLst>
                                      </p:cBhvr>
                                      <p:to>
                                        <p:strVal val="visible"/>
                                      </p:to>
                                    </p:set>
                                  </p:childTnLst>
                                </p:cTn>
                              </p:par>
                            </p:childTnLst>
                          </p:cTn>
                        </p:par>
                      </p:childTnLst>
                    </p:cTn>
                  </p:par>
                  <p:par>
                    <p:cTn id="1239" fill="hold">
                      <p:stCondLst>
                        <p:cond delay="indefinite"/>
                      </p:stCondLst>
                      <p:childTnLst>
                        <p:par>
                          <p:cTn id="1240" fill="hold">
                            <p:stCondLst>
                              <p:cond delay="0"/>
                            </p:stCondLst>
                            <p:childTnLst>
                              <p:par>
                                <p:cTn id="1241" presetID="1" presetClass="exit" presetSubtype="0" fill="hold" nodeType="clickEffect">
                                  <p:stCondLst>
                                    <p:cond delay="0"/>
                                  </p:stCondLst>
                                  <p:childTnLst>
                                    <p:set>
                                      <p:cBhvr>
                                        <p:cTn id="1242" dur="1" fill="hold">
                                          <p:stCondLst>
                                            <p:cond delay="0"/>
                                          </p:stCondLst>
                                        </p:cTn>
                                        <p:tgtEl>
                                          <p:spTgt spid="81"/>
                                        </p:tgtEl>
                                        <p:attrNameLst>
                                          <p:attrName>style.visibility</p:attrName>
                                        </p:attrNameLst>
                                      </p:cBhvr>
                                      <p:to>
                                        <p:strVal val="hidden"/>
                                      </p:to>
                                    </p:set>
                                  </p:childTnLst>
                                </p:cTn>
                              </p:par>
                              <p:par>
                                <p:cTn id="1243" presetID="1" presetClass="entr" presetSubtype="0" fill="hold" nodeType="withEffect">
                                  <p:stCondLst>
                                    <p:cond delay="0"/>
                                  </p:stCondLst>
                                  <p:childTnLst>
                                    <p:set>
                                      <p:cBhvr>
                                        <p:cTn id="1244" dur="1" fill="hold">
                                          <p:stCondLst>
                                            <p:cond delay="0"/>
                                          </p:stCondLst>
                                        </p:cTn>
                                        <p:tgtEl>
                                          <p:spTgt spid="82"/>
                                        </p:tgtEl>
                                        <p:attrNameLst>
                                          <p:attrName>style.visibility</p:attrName>
                                        </p:attrNameLst>
                                      </p:cBhvr>
                                      <p:to>
                                        <p:strVal val="visible"/>
                                      </p:to>
                                    </p:set>
                                  </p:childTnLst>
                                </p:cTn>
                              </p:par>
                            </p:childTnLst>
                          </p:cTn>
                        </p:par>
                      </p:childTnLst>
                    </p:cTn>
                  </p:par>
                  <p:par>
                    <p:cTn id="1245" fill="hold">
                      <p:stCondLst>
                        <p:cond delay="indefinite"/>
                      </p:stCondLst>
                      <p:childTnLst>
                        <p:par>
                          <p:cTn id="1246" fill="hold">
                            <p:stCondLst>
                              <p:cond delay="0"/>
                            </p:stCondLst>
                            <p:childTnLst>
                              <p:par>
                                <p:cTn id="1247" presetID="1" presetClass="exit" presetSubtype="0" fill="hold" nodeType="clickEffect">
                                  <p:stCondLst>
                                    <p:cond delay="0"/>
                                  </p:stCondLst>
                                  <p:childTnLst>
                                    <p:set>
                                      <p:cBhvr>
                                        <p:cTn id="1248" dur="1" fill="hold">
                                          <p:stCondLst>
                                            <p:cond delay="0"/>
                                          </p:stCondLst>
                                        </p:cTn>
                                        <p:tgtEl>
                                          <p:spTgt spid="82"/>
                                        </p:tgtEl>
                                        <p:attrNameLst>
                                          <p:attrName>style.visibility</p:attrName>
                                        </p:attrNameLst>
                                      </p:cBhvr>
                                      <p:to>
                                        <p:strVal val="hidden"/>
                                      </p:to>
                                    </p:set>
                                  </p:childTnLst>
                                </p:cTn>
                              </p:par>
                              <p:par>
                                <p:cTn id="1249" presetID="1" presetClass="entr" presetSubtype="0" fill="hold" nodeType="withEffect">
                                  <p:stCondLst>
                                    <p:cond delay="0"/>
                                  </p:stCondLst>
                                  <p:childTnLst>
                                    <p:set>
                                      <p:cBhvr>
                                        <p:cTn id="1250" dur="1" fill="hold">
                                          <p:stCondLst>
                                            <p:cond delay="0"/>
                                          </p:stCondLst>
                                        </p:cTn>
                                        <p:tgtEl>
                                          <p:spTgt spid="83"/>
                                        </p:tgtEl>
                                        <p:attrNameLst>
                                          <p:attrName>style.visibility</p:attrName>
                                        </p:attrNameLst>
                                      </p:cBhvr>
                                      <p:to>
                                        <p:strVal val="visible"/>
                                      </p:to>
                                    </p:set>
                                  </p:childTnLst>
                                </p:cTn>
                              </p:par>
                            </p:childTnLst>
                          </p:cTn>
                        </p:par>
                      </p:childTnLst>
                    </p:cTn>
                  </p:par>
                  <p:par>
                    <p:cTn id="1251" fill="hold">
                      <p:stCondLst>
                        <p:cond delay="indefinite"/>
                      </p:stCondLst>
                      <p:childTnLst>
                        <p:par>
                          <p:cTn id="1252" fill="hold">
                            <p:stCondLst>
                              <p:cond delay="0"/>
                            </p:stCondLst>
                            <p:childTnLst>
                              <p:par>
                                <p:cTn id="1253" presetID="1" presetClass="exit" presetSubtype="0" fill="hold" nodeType="clickEffect">
                                  <p:stCondLst>
                                    <p:cond delay="0"/>
                                  </p:stCondLst>
                                  <p:childTnLst>
                                    <p:set>
                                      <p:cBhvr>
                                        <p:cTn id="1254" dur="1" fill="hold">
                                          <p:stCondLst>
                                            <p:cond delay="0"/>
                                          </p:stCondLst>
                                        </p:cTn>
                                        <p:tgtEl>
                                          <p:spTgt spid="83"/>
                                        </p:tgtEl>
                                        <p:attrNameLst>
                                          <p:attrName>style.visibility</p:attrName>
                                        </p:attrNameLst>
                                      </p:cBhvr>
                                      <p:to>
                                        <p:strVal val="hidden"/>
                                      </p:to>
                                    </p:set>
                                  </p:childTnLst>
                                </p:cTn>
                              </p:par>
                              <p:par>
                                <p:cTn id="1255" presetID="1" presetClass="entr" presetSubtype="0" fill="hold" nodeType="withEffect">
                                  <p:stCondLst>
                                    <p:cond delay="0"/>
                                  </p:stCondLst>
                                  <p:childTnLst>
                                    <p:set>
                                      <p:cBhvr>
                                        <p:cTn id="1256" dur="1" fill="hold">
                                          <p:stCondLst>
                                            <p:cond delay="0"/>
                                          </p:stCondLst>
                                        </p:cTn>
                                        <p:tgtEl>
                                          <p:spTgt spid="84"/>
                                        </p:tgtEl>
                                        <p:attrNameLst>
                                          <p:attrName>style.visibility</p:attrName>
                                        </p:attrNameLst>
                                      </p:cBhvr>
                                      <p:to>
                                        <p:strVal val="visible"/>
                                      </p:to>
                                    </p:set>
                                  </p:childTnLst>
                                </p:cTn>
                              </p:par>
                            </p:childTnLst>
                          </p:cTn>
                        </p:par>
                      </p:childTnLst>
                    </p:cTn>
                  </p:par>
                  <p:par>
                    <p:cTn id="1257" fill="hold">
                      <p:stCondLst>
                        <p:cond delay="indefinite"/>
                      </p:stCondLst>
                      <p:childTnLst>
                        <p:par>
                          <p:cTn id="1258" fill="hold">
                            <p:stCondLst>
                              <p:cond delay="0"/>
                            </p:stCondLst>
                            <p:childTnLst>
                              <p:par>
                                <p:cTn id="1259" presetID="1" presetClass="exit" presetSubtype="0" fill="hold" nodeType="clickEffect">
                                  <p:stCondLst>
                                    <p:cond delay="0"/>
                                  </p:stCondLst>
                                  <p:childTnLst>
                                    <p:set>
                                      <p:cBhvr>
                                        <p:cTn id="1260" dur="1" fill="hold">
                                          <p:stCondLst>
                                            <p:cond delay="0"/>
                                          </p:stCondLst>
                                        </p:cTn>
                                        <p:tgtEl>
                                          <p:spTgt spid="84"/>
                                        </p:tgtEl>
                                        <p:attrNameLst>
                                          <p:attrName>style.visibility</p:attrName>
                                        </p:attrNameLst>
                                      </p:cBhvr>
                                      <p:to>
                                        <p:strVal val="hidden"/>
                                      </p:to>
                                    </p:set>
                                  </p:childTnLst>
                                </p:cTn>
                              </p:par>
                              <p:par>
                                <p:cTn id="1261" presetID="1" presetClass="entr" presetSubtype="0" fill="hold" nodeType="withEffect">
                                  <p:stCondLst>
                                    <p:cond delay="0"/>
                                  </p:stCondLst>
                                  <p:childTnLst>
                                    <p:set>
                                      <p:cBhvr>
                                        <p:cTn id="1262" dur="1" fill="hold">
                                          <p:stCondLst>
                                            <p:cond delay="0"/>
                                          </p:stCondLst>
                                        </p:cTn>
                                        <p:tgtEl>
                                          <p:spTgt spid="85"/>
                                        </p:tgtEl>
                                        <p:attrNameLst>
                                          <p:attrName>style.visibility</p:attrName>
                                        </p:attrNameLst>
                                      </p:cBhvr>
                                      <p:to>
                                        <p:strVal val="visible"/>
                                      </p:to>
                                    </p:set>
                                  </p:childTnLst>
                                </p:cTn>
                              </p:par>
                            </p:childTnLst>
                          </p:cTn>
                        </p:par>
                      </p:childTnLst>
                    </p:cTn>
                  </p:par>
                  <p:par>
                    <p:cTn id="1263" fill="hold">
                      <p:stCondLst>
                        <p:cond delay="indefinite"/>
                      </p:stCondLst>
                      <p:childTnLst>
                        <p:par>
                          <p:cTn id="1264" fill="hold">
                            <p:stCondLst>
                              <p:cond delay="0"/>
                            </p:stCondLst>
                            <p:childTnLst>
                              <p:par>
                                <p:cTn id="1265" presetID="1" presetClass="exit" presetSubtype="0" fill="hold" nodeType="clickEffect">
                                  <p:stCondLst>
                                    <p:cond delay="0"/>
                                  </p:stCondLst>
                                  <p:childTnLst>
                                    <p:set>
                                      <p:cBhvr>
                                        <p:cTn id="1266" dur="1" fill="hold">
                                          <p:stCondLst>
                                            <p:cond delay="0"/>
                                          </p:stCondLst>
                                        </p:cTn>
                                        <p:tgtEl>
                                          <p:spTgt spid="85"/>
                                        </p:tgtEl>
                                        <p:attrNameLst>
                                          <p:attrName>style.visibility</p:attrName>
                                        </p:attrNameLst>
                                      </p:cBhvr>
                                      <p:to>
                                        <p:strVal val="hidden"/>
                                      </p:to>
                                    </p:set>
                                  </p:childTnLst>
                                </p:cTn>
                              </p:par>
                              <p:par>
                                <p:cTn id="1267" presetID="1" presetClass="entr" presetSubtype="0" fill="hold" nodeType="withEffect">
                                  <p:stCondLst>
                                    <p:cond delay="0"/>
                                  </p:stCondLst>
                                  <p:childTnLst>
                                    <p:set>
                                      <p:cBhvr>
                                        <p:cTn id="1268" dur="1" fill="hold">
                                          <p:stCondLst>
                                            <p:cond delay="0"/>
                                          </p:stCondLst>
                                        </p:cTn>
                                        <p:tgtEl>
                                          <p:spTgt spid="86"/>
                                        </p:tgtEl>
                                        <p:attrNameLst>
                                          <p:attrName>style.visibility</p:attrName>
                                        </p:attrNameLst>
                                      </p:cBhvr>
                                      <p:to>
                                        <p:strVal val="visible"/>
                                      </p:to>
                                    </p:set>
                                  </p:childTnLst>
                                </p:cTn>
                              </p:par>
                            </p:childTnLst>
                          </p:cTn>
                        </p:par>
                      </p:childTnLst>
                    </p:cTn>
                  </p:par>
                  <p:par>
                    <p:cTn id="1269" fill="hold">
                      <p:stCondLst>
                        <p:cond delay="indefinite"/>
                      </p:stCondLst>
                      <p:childTnLst>
                        <p:par>
                          <p:cTn id="1270" fill="hold">
                            <p:stCondLst>
                              <p:cond delay="0"/>
                            </p:stCondLst>
                            <p:childTnLst>
                              <p:par>
                                <p:cTn id="1271" presetID="1" presetClass="exit" presetSubtype="0" fill="hold" nodeType="clickEffect">
                                  <p:stCondLst>
                                    <p:cond delay="0"/>
                                  </p:stCondLst>
                                  <p:childTnLst>
                                    <p:set>
                                      <p:cBhvr>
                                        <p:cTn id="1272" dur="1" fill="hold">
                                          <p:stCondLst>
                                            <p:cond delay="0"/>
                                          </p:stCondLst>
                                        </p:cTn>
                                        <p:tgtEl>
                                          <p:spTgt spid="86"/>
                                        </p:tgtEl>
                                        <p:attrNameLst>
                                          <p:attrName>style.visibility</p:attrName>
                                        </p:attrNameLst>
                                      </p:cBhvr>
                                      <p:to>
                                        <p:strVal val="hidden"/>
                                      </p:to>
                                    </p:set>
                                  </p:childTnLst>
                                </p:cTn>
                              </p:par>
                              <p:par>
                                <p:cTn id="1273" presetID="1" presetClass="entr" presetSubtype="0" fill="hold" nodeType="withEffect">
                                  <p:stCondLst>
                                    <p:cond delay="0"/>
                                  </p:stCondLst>
                                  <p:childTnLst>
                                    <p:set>
                                      <p:cBhvr>
                                        <p:cTn id="1274" dur="1" fill="hold">
                                          <p:stCondLst>
                                            <p:cond delay="0"/>
                                          </p:stCondLst>
                                        </p:cTn>
                                        <p:tgtEl>
                                          <p:spTgt spid="87"/>
                                        </p:tgtEl>
                                        <p:attrNameLst>
                                          <p:attrName>style.visibility</p:attrName>
                                        </p:attrNameLst>
                                      </p:cBhvr>
                                      <p:to>
                                        <p:strVal val="visible"/>
                                      </p:to>
                                    </p:set>
                                  </p:childTnLst>
                                </p:cTn>
                              </p:par>
                            </p:childTnLst>
                          </p:cTn>
                        </p:par>
                      </p:childTnLst>
                    </p:cTn>
                  </p:par>
                  <p:par>
                    <p:cTn id="1275" fill="hold">
                      <p:stCondLst>
                        <p:cond delay="indefinite"/>
                      </p:stCondLst>
                      <p:childTnLst>
                        <p:par>
                          <p:cTn id="1276" fill="hold">
                            <p:stCondLst>
                              <p:cond delay="0"/>
                            </p:stCondLst>
                            <p:childTnLst>
                              <p:par>
                                <p:cTn id="1277" presetID="1" presetClass="exit" presetSubtype="0" fill="hold" nodeType="clickEffect">
                                  <p:stCondLst>
                                    <p:cond delay="0"/>
                                  </p:stCondLst>
                                  <p:childTnLst>
                                    <p:set>
                                      <p:cBhvr>
                                        <p:cTn id="1278" dur="1" fill="hold">
                                          <p:stCondLst>
                                            <p:cond delay="0"/>
                                          </p:stCondLst>
                                        </p:cTn>
                                        <p:tgtEl>
                                          <p:spTgt spid="87"/>
                                        </p:tgtEl>
                                        <p:attrNameLst>
                                          <p:attrName>style.visibility</p:attrName>
                                        </p:attrNameLst>
                                      </p:cBhvr>
                                      <p:to>
                                        <p:strVal val="hidden"/>
                                      </p:to>
                                    </p:set>
                                  </p:childTnLst>
                                </p:cTn>
                              </p:par>
                              <p:par>
                                <p:cTn id="1279" presetID="1" presetClass="entr" presetSubtype="0" fill="hold" nodeType="withEffect">
                                  <p:stCondLst>
                                    <p:cond delay="0"/>
                                  </p:stCondLst>
                                  <p:childTnLst>
                                    <p:set>
                                      <p:cBhvr>
                                        <p:cTn id="1280" dur="1" fill="hold">
                                          <p:stCondLst>
                                            <p:cond delay="0"/>
                                          </p:stCondLst>
                                        </p:cTn>
                                        <p:tgtEl>
                                          <p:spTgt spid="88"/>
                                        </p:tgtEl>
                                        <p:attrNameLst>
                                          <p:attrName>style.visibility</p:attrName>
                                        </p:attrNameLst>
                                      </p:cBhvr>
                                      <p:to>
                                        <p:strVal val="visible"/>
                                      </p:to>
                                    </p:set>
                                  </p:childTnLst>
                                </p:cTn>
                              </p:par>
                            </p:childTnLst>
                          </p:cTn>
                        </p:par>
                      </p:childTnLst>
                    </p:cTn>
                  </p:par>
                  <p:par>
                    <p:cTn id="1281" fill="hold">
                      <p:stCondLst>
                        <p:cond delay="indefinite"/>
                      </p:stCondLst>
                      <p:childTnLst>
                        <p:par>
                          <p:cTn id="1282" fill="hold">
                            <p:stCondLst>
                              <p:cond delay="0"/>
                            </p:stCondLst>
                            <p:childTnLst>
                              <p:par>
                                <p:cTn id="1283" presetID="1" presetClass="exit" presetSubtype="0" fill="hold" nodeType="clickEffect">
                                  <p:stCondLst>
                                    <p:cond delay="0"/>
                                  </p:stCondLst>
                                  <p:childTnLst>
                                    <p:set>
                                      <p:cBhvr>
                                        <p:cTn id="1284" dur="1" fill="hold">
                                          <p:stCondLst>
                                            <p:cond delay="0"/>
                                          </p:stCondLst>
                                        </p:cTn>
                                        <p:tgtEl>
                                          <p:spTgt spid="88"/>
                                        </p:tgtEl>
                                        <p:attrNameLst>
                                          <p:attrName>style.visibility</p:attrName>
                                        </p:attrNameLst>
                                      </p:cBhvr>
                                      <p:to>
                                        <p:strVal val="hidden"/>
                                      </p:to>
                                    </p:set>
                                  </p:childTnLst>
                                </p:cTn>
                              </p:par>
                              <p:par>
                                <p:cTn id="1285" presetID="1" presetClass="entr" presetSubtype="0" fill="hold" nodeType="withEffect">
                                  <p:stCondLst>
                                    <p:cond delay="0"/>
                                  </p:stCondLst>
                                  <p:childTnLst>
                                    <p:set>
                                      <p:cBhvr>
                                        <p:cTn id="1286" dur="1" fill="hold">
                                          <p:stCondLst>
                                            <p:cond delay="0"/>
                                          </p:stCondLst>
                                        </p:cTn>
                                        <p:tgtEl>
                                          <p:spTgt spid="89"/>
                                        </p:tgtEl>
                                        <p:attrNameLst>
                                          <p:attrName>style.visibility</p:attrName>
                                        </p:attrNameLst>
                                      </p:cBhvr>
                                      <p:to>
                                        <p:strVal val="visible"/>
                                      </p:to>
                                    </p:set>
                                  </p:childTnLst>
                                </p:cTn>
                              </p:par>
                            </p:childTnLst>
                          </p:cTn>
                        </p:par>
                      </p:childTnLst>
                    </p:cTn>
                  </p:par>
                  <p:par>
                    <p:cTn id="1287" fill="hold">
                      <p:stCondLst>
                        <p:cond delay="indefinite"/>
                      </p:stCondLst>
                      <p:childTnLst>
                        <p:par>
                          <p:cTn id="1288" fill="hold">
                            <p:stCondLst>
                              <p:cond delay="0"/>
                            </p:stCondLst>
                            <p:childTnLst>
                              <p:par>
                                <p:cTn id="1289" presetID="1" presetClass="exit" presetSubtype="0" fill="hold" nodeType="clickEffect">
                                  <p:stCondLst>
                                    <p:cond delay="0"/>
                                  </p:stCondLst>
                                  <p:childTnLst>
                                    <p:set>
                                      <p:cBhvr>
                                        <p:cTn id="1290" dur="1" fill="hold">
                                          <p:stCondLst>
                                            <p:cond delay="0"/>
                                          </p:stCondLst>
                                        </p:cTn>
                                        <p:tgtEl>
                                          <p:spTgt spid="98"/>
                                        </p:tgtEl>
                                        <p:attrNameLst>
                                          <p:attrName>style.visibility</p:attrName>
                                        </p:attrNameLst>
                                      </p:cBhvr>
                                      <p:to>
                                        <p:strVal val="hidden"/>
                                      </p:to>
                                    </p:set>
                                  </p:childTnLst>
                                </p:cTn>
                              </p:par>
                              <p:par>
                                <p:cTn id="1291" presetID="1" presetClass="exit" presetSubtype="0" fill="hold" nodeType="withEffect">
                                  <p:stCondLst>
                                    <p:cond delay="0"/>
                                  </p:stCondLst>
                                  <p:childTnLst>
                                    <p:set>
                                      <p:cBhvr>
                                        <p:cTn id="1292" dur="1" fill="hold">
                                          <p:stCondLst>
                                            <p:cond delay="0"/>
                                          </p:stCondLst>
                                        </p:cTn>
                                        <p:tgtEl>
                                          <p:spTgt spid="89"/>
                                        </p:tgtEl>
                                        <p:attrNameLst>
                                          <p:attrName>style.visibility</p:attrName>
                                        </p:attrNameLst>
                                      </p:cBhvr>
                                      <p:to>
                                        <p:strVal val="hidden"/>
                                      </p:to>
                                    </p:set>
                                  </p:childTnLst>
                                </p:cTn>
                              </p:par>
                              <p:par>
                                <p:cTn id="1293" presetID="1" presetClass="entr" presetSubtype="0" fill="hold" nodeType="withEffect">
                                  <p:stCondLst>
                                    <p:cond delay="0"/>
                                  </p:stCondLst>
                                  <p:childTnLst>
                                    <p:set>
                                      <p:cBhvr>
                                        <p:cTn id="1294" dur="1" fill="hold">
                                          <p:stCondLst>
                                            <p:cond delay="0"/>
                                          </p:stCondLst>
                                        </p:cTn>
                                        <p:tgtEl>
                                          <p:spTgt spid="99"/>
                                        </p:tgtEl>
                                        <p:attrNameLst>
                                          <p:attrName>style.visibility</p:attrName>
                                        </p:attrNameLst>
                                      </p:cBhvr>
                                      <p:to>
                                        <p:strVal val="visible"/>
                                      </p:to>
                                    </p:set>
                                  </p:childTnLst>
                                </p:cTn>
                              </p:par>
                              <p:par>
                                <p:cTn id="1295" presetID="1" presetClass="entr" presetSubtype="0" fill="hold" nodeType="withEffect">
                                  <p:stCondLst>
                                    <p:cond delay="0"/>
                                  </p:stCondLst>
                                  <p:childTnLst>
                                    <p:set>
                                      <p:cBhvr>
                                        <p:cTn id="1296" dur="1" fill="hold">
                                          <p:stCondLst>
                                            <p:cond delay="0"/>
                                          </p:stCondLst>
                                        </p:cTn>
                                        <p:tgtEl>
                                          <p:spTgt spid="80"/>
                                        </p:tgtEl>
                                        <p:attrNameLst>
                                          <p:attrName>style.visibility</p:attrName>
                                        </p:attrNameLst>
                                      </p:cBhvr>
                                      <p:to>
                                        <p:strVal val="visible"/>
                                      </p:to>
                                    </p:set>
                                  </p:childTnLst>
                                </p:cTn>
                              </p:par>
                            </p:childTnLst>
                          </p:cTn>
                        </p:par>
                      </p:childTnLst>
                    </p:cTn>
                  </p:par>
                  <p:par>
                    <p:cTn id="1297" fill="hold">
                      <p:stCondLst>
                        <p:cond delay="indefinite"/>
                      </p:stCondLst>
                      <p:childTnLst>
                        <p:par>
                          <p:cTn id="1298" fill="hold">
                            <p:stCondLst>
                              <p:cond delay="0"/>
                            </p:stCondLst>
                            <p:childTnLst>
                              <p:par>
                                <p:cTn id="1299" presetID="1" presetClass="exit" presetSubtype="0" fill="hold" nodeType="clickEffect">
                                  <p:stCondLst>
                                    <p:cond delay="0"/>
                                  </p:stCondLst>
                                  <p:childTnLst>
                                    <p:set>
                                      <p:cBhvr>
                                        <p:cTn id="1300" dur="1" fill="hold">
                                          <p:stCondLst>
                                            <p:cond delay="0"/>
                                          </p:stCondLst>
                                        </p:cTn>
                                        <p:tgtEl>
                                          <p:spTgt spid="80"/>
                                        </p:tgtEl>
                                        <p:attrNameLst>
                                          <p:attrName>style.visibility</p:attrName>
                                        </p:attrNameLst>
                                      </p:cBhvr>
                                      <p:to>
                                        <p:strVal val="hidden"/>
                                      </p:to>
                                    </p:set>
                                  </p:childTnLst>
                                </p:cTn>
                              </p:par>
                              <p:par>
                                <p:cTn id="1301" presetID="1" presetClass="entr" presetSubtype="0" fill="hold" nodeType="withEffect">
                                  <p:stCondLst>
                                    <p:cond delay="0"/>
                                  </p:stCondLst>
                                  <p:childTnLst>
                                    <p:set>
                                      <p:cBhvr>
                                        <p:cTn id="1302" dur="1" fill="hold">
                                          <p:stCondLst>
                                            <p:cond delay="0"/>
                                          </p:stCondLst>
                                        </p:cTn>
                                        <p:tgtEl>
                                          <p:spTgt spid="81"/>
                                        </p:tgtEl>
                                        <p:attrNameLst>
                                          <p:attrName>style.visibility</p:attrName>
                                        </p:attrNameLst>
                                      </p:cBhvr>
                                      <p:to>
                                        <p:strVal val="visible"/>
                                      </p:to>
                                    </p:set>
                                  </p:childTnLst>
                                </p:cTn>
                              </p:par>
                            </p:childTnLst>
                          </p:cTn>
                        </p:par>
                      </p:childTnLst>
                    </p:cTn>
                  </p:par>
                  <p:par>
                    <p:cTn id="1303" fill="hold">
                      <p:stCondLst>
                        <p:cond delay="indefinite"/>
                      </p:stCondLst>
                      <p:childTnLst>
                        <p:par>
                          <p:cTn id="1304" fill="hold">
                            <p:stCondLst>
                              <p:cond delay="0"/>
                            </p:stCondLst>
                            <p:childTnLst>
                              <p:par>
                                <p:cTn id="1305" presetID="1" presetClass="exit" presetSubtype="0" fill="hold" nodeType="clickEffect">
                                  <p:stCondLst>
                                    <p:cond delay="0"/>
                                  </p:stCondLst>
                                  <p:childTnLst>
                                    <p:set>
                                      <p:cBhvr>
                                        <p:cTn id="1306" dur="1" fill="hold">
                                          <p:stCondLst>
                                            <p:cond delay="0"/>
                                          </p:stCondLst>
                                        </p:cTn>
                                        <p:tgtEl>
                                          <p:spTgt spid="81"/>
                                        </p:tgtEl>
                                        <p:attrNameLst>
                                          <p:attrName>style.visibility</p:attrName>
                                        </p:attrNameLst>
                                      </p:cBhvr>
                                      <p:to>
                                        <p:strVal val="hidden"/>
                                      </p:to>
                                    </p:set>
                                  </p:childTnLst>
                                </p:cTn>
                              </p:par>
                              <p:par>
                                <p:cTn id="1307" presetID="1" presetClass="entr" presetSubtype="0" fill="hold" nodeType="withEffect">
                                  <p:stCondLst>
                                    <p:cond delay="0"/>
                                  </p:stCondLst>
                                  <p:childTnLst>
                                    <p:set>
                                      <p:cBhvr>
                                        <p:cTn id="1308" dur="1" fill="hold">
                                          <p:stCondLst>
                                            <p:cond delay="0"/>
                                          </p:stCondLst>
                                        </p:cTn>
                                        <p:tgtEl>
                                          <p:spTgt spid="82"/>
                                        </p:tgtEl>
                                        <p:attrNameLst>
                                          <p:attrName>style.visibility</p:attrName>
                                        </p:attrNameLst>
                                      </p:cBhvr>
                                      <p:to>
                                        <p:strVal val="visible"/>
                                      </p:to>
                                    </p:set>
                                  </p:childTnLst>
                                </p:cTn>
                              </p:par>
                            </p:childTnLst>
                          </p:cTn>
                        </p:par>
                      </p:childTnLst>
                    </p:cTn>
                  </p:par>
                  <p:par>
                    <p:cTn id="1309" fill="hold">
                      <p:stCondLst>
                        <p:cond delay="indefinite"/>
                      </p:stCondLst>
                      <p:childTnLst>
                        <p:par>
                          <p:cTn id="1310" fill="hold">
                            <p:stCondLst>
                              <p:cond delay="0"/>
                            </p:stCondLst>
                            <p:childTnLst>
                              <p:par>
                                <p:cTn id="1311" presetID="1" presetClass="exit" presetSubtype="0" fill="hold" nodeType="clickEffect">
                                  <p:stCondLst>
                                    <p:cond delay="0"/>
                                  </p:stCondLst>
                                  <p:childTnLst>
                                    <p:set>
                                      <p:cBhvr>
                                        <p:cTn id="1312" dur="1" fill="hold">
                                          <p:stCondLst>
                                            <p:cond delay="0"/>
                                          </p:stCondLst>
                                        </p:cTn>
                                        <p:tgtEl>
                                          <p:spTgt spid="82"/>
                                        </p:tgtEl>
                                        <p:attrNameLst>
                                          <p:attrName>style.visibility</p:attrName>
                                        </p:attrNameLst>
                                      </p:cBhvr>
                                      <p:to>
                                        <p:strVal val="hidden"/>
                                      </p:to>
                                    </p:set>
                                  </p:childTnLst>
                                </p:cTn>
                              </p:par>
                              <p:par>
                                <p:cTn id="1313" presetID="1" presetClass="entr" presetSubtype="0" fill="hold" nodeType="withEffect">
                                  <p:stCondLst>
                                    <p:cond delay="0"/>
                                  </p:stCondLst>
                                  <p:childTnLst>
                                    <p:set>
                                      <p:cBhvr>
                                        <p:cTn id="1314" dur="1" fill="hold">
                                          <p:stCondLst>
                                            <p:cond delay="0"/>
                                          </p:stCondLst>
                                        </p:cTn>
                                        <p:tgtEl>
                                          <p:spTgt spid="83"/>
                                        </p:tgtEl>
                                        <p:attrNameLst>
                                          <p:attrName>style.visibility</p:attrName>
                                        </p:attrNameLst>
                                      </p:cBhvr>
                                      <p:to>
                                        <p:strVal val="visible"/>
                                      </p:to>
                                    </p:set>
                                  </p:childTnLst>
                                </p:cTn>
                              </p:par>
                            </p:childTnLst>
                          </p:cTn>
                        </p:par>
                      </p:childTnLst>
                    </p:cTn>
                  </p:par>
                  <p:par>
                    <p:cTn id="1315" fill="hold">
                      <p:stCondLst>
                        <p:cond delay="indefinite"/>
                      </p:stCondLst>
                      <p:childTnLst>
                        <p:par>
                          <p:cTn id="1316" fill="hold">
                            <p:stCondLst>
                              <p:cond delay="0"/>
                            </p:stCondLst>
                            <p:childTnLst>
                              <p:par>
                                <p:cTn id="1317" presetID="1" presetClass="exit" presetSubtype="0" fill="hold" nodeType="clickEffect">
                                  <p:stCondLst>
                                    <p:cond delay="0"/>
                                  </p:stCondLst>
                                  <p:childTnLst>
                                    <p:set>
                                      <p:cBhvr>
                                        <p:cTn id="1318" dur="1" fill="hold">
                                          <p:stCondLst>
                                            <p:cond delay="0"/>
                                          </p:stCondLst>
                                        </p:cTn>
                                        <p:tgtEl>
                                          <p:spTgt spid="83"/>
                                        </p:tgtEl>
                                        <p:attrNameLst>
                                          <p:attrName>style.visibility</p:attrName>
                                        </p:attrNameLst>
                                      </p:cBhvr>
                                      <p:to>
                                        <p:strVal val="hidden"/>
                                      </p:to>
                                    </p:set>
                                  </p:childTnLst>
                                </p:cTn>
                              </p:par>
                              <p:par>
                                <p:cTn id="1319" presetID="1" presetClass="entr" presetSubtype="0" fill="hold" nodeType="withEffect">
                                  <p:stCondLst>
                                    <p:cond delay="0"/>
                                  </p:stCondLst>
                                  <p:childTnLst>
                                    <p:set>
                                      <p:cBhvr>
                                        <p:cTn id="1320" dur="1" fill="hold">
                                          <p:stCondLst>
                                            <p:cond delay="0"/>
                                          </p:stCondLst>
                                        </p:cTn>
                                        <p:tgtEl>
                                          <p:spTgt spid="84"/>
                                        </p:tgtEl>
                                        <p:attrNameLst>
                                          <p:attrName>style.visibility</p:attrName>
                                        </p:attrNameLst>
                                      </p:cBhvr>
                                      <p:to>
                                        <p:strVal val="visible"/>
                                      </p:to>
                                    </p:set>
                                  </p:childTnLst>
                                </p:cTn>
                              </p:par>
                            </p:childTnLst>
                          </p:cTn>
                        </p:par>
                      </p:childTnLst>
                    </p:cTn>
                  </p:par>
                  <p:par>
                    <p:cTn id="1321" fill="hold">
                      <p:stCondLst>
                        <p:cond delay="indefinite"/>
                      </p:stCondLst>
                      <p:childTnLst>
                        <p:par>
                          <p:cTn id="1322" fill="hold">
                            <p:stCondLst>
                              <p:cond delay="0"/>
                            </p:stCondLst>
                            <p:childTnLst>
                              <p:par>
                                <p:cTn id="1323" presetID="1" presetClass="exit" presetSubtype="0" fill="hold" nodeType="clickEffect">
                                  <p:stCondLst>
                                    <p:cond delay="0"/>
                                  </p:stCondLst>
                                  <p:childTnLst>
                                    <p:set>
                                      <p:cBhvr>
                                        <p:cTn id="1324" dur="1" fill="hold">
                                          <p:stCondLst>
                                            <p:cond delay="0"/>
                                          </p:stCondLst>
                                        </p:cTn>
                                        <p:tgtEl>
                                          <p:spTgt spid="84"/>
                                        </p:tgtEl>
                                        <p:attrNameLst>
                                          <p:attrName>style.visibility</p:attrName>
                                        </p:attrNameLst>
                                      </p:cBhvr>
                                      <p:to>
                                        <p:strVal val="hidden"/>
                                      </p:to>
                                    </p:set>
                                  </p:childTnLst>
                                </p:cTn>
                              </p:par>
                              <p:par>
                                <p:cTn id="1325" presetID="1" presetClass="entr" presetSubtype="0" fill="hold" nodeType="withEffect">
                                  <p:stCondLst>
                                    <p:cond delay="0"/>
                                  </p:stCondLst>
                                  <p:childTnLst>
                                    <p:set>
                                      <p:cBhvr>
                                        <p:cTn id="1326" dur="1" fill="hold">
                                          <p:stCondLst>
                                            <p:cond delay="0"/>
                                          </p:stCondLst>
                                        </p:cTn>
                                        <p:tgtEl>
                                          <p:spTgt spid="85"/>
                                        </p:tgtEl>
                                        <p:attrNameLst>
                                          <p:attrName>style.visibility</p:attrName>
                                        </p:attrNameLst>
                                      </p:cBhvr>
                                      <p:to>
                                        <p:strVal val="visible"/>
                                      </p:to>
                                    </p:set>
                                  </p:childTnLst>
                                </p:cTn>
                              </p:par>
                            </p:childTnLst>
                          </p:cTn>
                        </p:par>
                      </p:childTnLst>
                    </p:cTn>
                  </p:par>
                  <p:par>
                    <p:cTn id="1327" fill="hold">
                      <p:stCondLst>
                        <p:cond delay="indefinite"/>
                      </p:stCondLst>
                      <p:childTnLst>
                        <p:par>
                          <p:cTn id="1328" fill="hold">
                            <p:stCondLst>
                              <p:cond delay="0"/>
                            </p:stCondLst>
                            <p:childTnLst>
                              <p:par>
                                <p:cTn id="1329" presetID="1" presetClass="exit" presetSubtype="0" fill="hold" nodeType="clickEffect">
                                  <p:stCondLst>
                                    <p:cond delay="0"/>
                                  </p:stCondLst>
                                  <p:childTnLst>
                                    <p:set>
                                      <p:cBhvr>
                                        <p:cTn id="1330" dur="1" fill="hold">
                                          <p:stCondLst>
                                            <p:cond delay="0"/>
                                          </p:stCondLst>
                                        </p:cTn>
                                        <p:tgtEl>
                                          <p:spTgt spid="85"/>
                                        </p:tgtEl>
                                        <p:attrNameLst>
                                          <p:attrName>style.visibility</p:attrName>
                                        </p:attrNameLst>
                                      </p:cBhvr>
                                      <p:to>
                                        <p:strVal val="hidden"/>
                                      </p:to>
                                    </p:set>
                                  </p:childTnLst>
                                </p:cTn>
                              </p:par>
                              <p:par>
                                <p:cTn id="1331" presetID="1" presetClass="entr" presetSubtype="0" fill="hold" nodeType="withEffect">
                                  <p:stCondLst>
                                    <p:cond delay="0"/>
                                  </p:stCondLst>
                                  <p:childTnLst>
                                    <p:set>
                                      <p:cBhvr>
                                        <p:cTn id="1332" dur="1" fill="hold">
                                          <p:stCondLst>
                                            <p:cond delay="0"/>
                                          </p:stCondLst>
                                        </p:cTn>
                                        <p:tgtEl>
                                          <p:spTgt spid="86"/>
                                        </p:tgtEl>
                                        <p:attrNameLst>
                                          <p:attrName>style.visibility</p:attrName>
                                        </p:attrNameLst>
                                      </p:cBhvr>
                                      <p:to>
                                        <p:strVal val="visible"/>
                                      </p:to>
                                    </p:set>
                                  </p:childTnLst>
                                </p:cTn>
                              </p:par>
                            </p:childTnLst>
                          </p:cTn>
                        </p:par>
                      </p:childTnLst>
                    </p:cTn>
                  </p:par>
                  <p:par>
                    <p:cTn id="1333" fill="hold">
                      <p:stCondLst>
                        <p:cond delay="indefinite"/>
                      </p:stCondLst>
                      <p:childTnLst>
                        <p:par>
                          <p:cTn id="1334" fill="hold">
                            <p:stCondLst>
                              <p:cond delay="0"/>
                            </p:stCondLst>
                            <p:childTnLst>
                              <p:par>
                                <p:cTn id="1335" presetID="1" presetClass="exit" presetSubtype="0" fill="hold" nodeType="clickEffect">
                                  <p:stCondLst>
                                    <p:cond delay="0"/>
                                  </p:stCondLst>
                                  <p:childTnLst>
                                    <p:set>
                                      <p:cBhvr>
                                        <p:cTn id="1336" dur="1" fill="hold">
                                          <p:stCondLst>
                                            <p:cond delay="0"/>
                                          </p:stCondLst>
                                        </p:cTn>
                                        <p:tgtEl>
                                          <p:spTgt spid="86"/>
                                        </p:tgtEl>
                                        <p:attrNameLst>
                                          <p:attrName>style.visibility</p:attrName>
                                        </p:attrNameLst>
                                      </p:cBhvr>
                                      <p:to>
                                        <p:strVal val="hidden"/>
                                      </p:to>
                                    </p:set>
                                  </p:childTnLst>
                                </p:cTn>
                              </p:par>
                              <p:par>
                                <p:cTn id="1337" presetID="1" presetClass="entr" presetSubtype="0" fill="hold" nodeType="withEffect">
                                  <p:stCondLst>
                                    <p:cond delay="0"/>
                                  </p:stCondLst>
                                  <p:childTnLst>
                                    <p:set>
                                      <p:cBhvr>
                                        <p:cTn id="1338" dur="1" fill="hold">
                                          <p:stCondLst>
                                            <p:cond delay="0"/>
                                          </p:stCondLst>
                                        </p:cTn>
                                        <p:tgtEl>
                                          <p:spTgt spid="87"/>
                                        </p:tgtEl>
                                        <p:attrNameLst>
                                          <p:attrName>style.visibility</p:attrName>
                                        </p:attrNameLst>
                                      </p:cBhvr>
                                      <p:to>
                                        <p:strVal val="visible"/>
                                      </p:to>
                                    </p:set>
                                  </p:childTnLst>
                                </p:cTn>
                              </p:par>
                            </p:childTnLst>
                          </p:cTn>
                        </p:par>
                      </p:childTnLst>
                    </p:cTn>
                  </p:par>
                  <p:par>
                    <p:cTn id="1339" fill="hold">
                      <p:stCondLst>
                        <p:cond delay="indefinite"/>
                      </p:stCondLst>
                      <p:childTnLst>
                        <p:par>
                          <p:cTn id="1340" fill="hold">
                            <p:stCondLst>
                              <p:cond delay="0"/>
                            </p:stCondLst>
                            <p:childTnLst>
                              <p:par>
                                <p:cTn id="1341" presetID="1" presetClass="exit" presetSubtype="0" fill="hold" nodeType="clickEffect">
                                  <p:stCondLst>
                                    <p:cond delay="0"/>
                                  </p:stCondLst>
                                  <p:childTnLst>
                                    <p:set>
                                      <p:cBhvr>
                                        <p:cTn id="1342" dur="1" fill="hold">
                                          <p:stCondLst>
                                            <p:cond delay="0"/>
                                          </p:stCondLst>
                                        </p:cTn>
                                        <p:tgtEl>
                                          <p:spTgt spid="87"/>
                                        </p:tgtEl>
                                        <p:attrNameLst>
                                          <p:attrName>style.visibility</p:attrName>
                                        </p:attrNameLst>
                                      </p:cBhvr>
                                      <p:to>
                                        <p:strVal val="hidden"/>
                                      </p:to>
                                    </p:set>
                                  </p:childTnLst>
                                </p:cTn>
                              </p:par>
                              <p:par>
                                <p:cTn id="1343" presetID="1" presetClass="entr" presetSubtype="0" fill="hold" nodeType="withEffect">
                                  <p:stCondLst>
                                    <p:cond delay="0"/>
                                  </p:stCondLst>
                                  <p:childTnLst>
                                    <p:set>
                                      <p:cBhvr>
                                        <p:cTn id="1344" dur="1" fill="hold">
                                          <p:stCondLst>
                                            <p:cond delay="0"/>
                                          </p:stCondLst>
                                        </p:cTn>
                                        <p:tgtEl>
                                          <p:spTgt spid="88"/>
                                        </p:tgtEl>
                                        <p:attrNameLst>
                                          <p:attrName>style.visibility</p:attrName>
                                        </p:attrNameLst>
                                      </p:cBhvr>
                                      <p:to>
                                        <p:strVal val="visible"/>
                                      </p:to>
                                    </p:set>
                                  </p:childTnLst>
                                </p:cTn>
                              </p:par>
                            </p:childTnLst>
                          </p:cTn>
                        </p:par>
                      </p:childTnLst>
                    </p:cTn>
                  </p:par>
                  <p:par>
                    <p:cTn id="1345" fill="hold">
                      <p:stCondLst>
                        <p:cond delay="indefinite"/>
                      </p:stCondLst>
                      <p:childTnLst>
                        <p:par>
                          <p:cTn id="1346" fill="hold">
                            <p:stCondLst>
                              <p:cond delay="0"/>
                            </p:stCondLst>
                            <p:childTnLst>
                              <p:par>
                                <p:cTn id="1347" presetID="1" presetClass="exit" presetSubtype="0" fill="hold" nodeType="clickEffect">
                                  <p:stCondLst>
                                    <p:cond delay="0"/>
                                  </p:stCondLst>
                                  <p:childTnLst>
                                    <p:set>
                                      <p:cBhvr>
                                        <p:cTn id="1348" dur="1" fill="hold">
                                          <p:stCondLst>
                                            <p:cond delay="0"/>
                                          </p:stCondLst>
                                        </p:cTn>
                                        <p:tgtEl>
                                          <p:spTgt spid="88"/>
                                        </p:tgtEl>
                                        <p:attrNameLst>
                                          <p:attrName>style.visibility</p:attrName>
                                        </p:attrNameLst>
                                      </p:cBhvr>
                                      <p:to>
                                        <p:strVal val="hidden"/>
                                      </p:to>
                                    </p:set>
                                  </p:childTnLst>
                                </p:cTn>
                              </p:par>
                              <p:par>
                                <p:cTn id="1349" presetID="1" presetClass="entr" presetSubtype="0" fill="hold" nodeType="withEffect">
                                  <p:stCondLst>
                                    <p:cond delay="0"/>
                                  </p:stCondLst>
                                  <p:childTnLst>
                                    <p:set>
                                      <p:cBhvr>
                                        <p:cTn id="1350" dur="1" fill="hold">
                                          <p:stCondLst>
                                            <p:cond delay="0"/>
                                          </p:stCondLst>
                                        </p:cTn>
                                        <p:tgtEl>
                                          <p:spTgt spid="89"/>
                                        </p:tgtEl>
                                        <p:attrNameLst>
                                          <p:attrName>style.visibility</p:attrName>
                                        </p:attrNameLst>
                                      </p:cBhvr>
                                      <p:to>
                                        <p:strVal val="visible"/>
                                      </p:to>
                                    </p:set>
                                  </p:childTnLst>
                                </p:cTn>
                              </p:par>
                            </p:childTnLst>
                          </p:cTn>
                        </p:par>
                      </p:childTnLst>
                    </p:cTn>
                  </p:par>
                  <p:par>
                    <p:cTn id="1351" fill="hold">
                      <p:stCondLst>
                        <p:cond delay="indefinite"/>
                      </p:stCondLst>
                      <p:childTnLst>
                        <p:par>
                          <p:cTn id="1352" fill="hold">
                            <p:stCondLst>
                              <p:cond delay="0"/>
                            </p:stCondLst>
                            <p:childTnLst>
                              <p:par>
                                <p:cTn id="1353" presetID="1" presetClass="exit" presetSubtype="0" fill="hold" nodeType="clickEffect">
                                  <p:stCondLst>
                                    <p:cond delay="0"/>
                                  </p:stCondLst>
                                  <p:childTnLst>
                                    <p:set>
                                      <p:cBhvr>
                                        <p:cTn id="1354" dur="1" fill="hold">
                                          <p:stCondLst>
                                            <p:cond delay="0"/>
                                          </p:stCondLst>
                                        </p:cTn>
                                        <p:tgtEl>
                                          <p:spTgt spid="99"/>
                                        </p:tgtEl>
                                        <p:attrNameLst>
                                          <p:attrName>style.visibility</p:attrName>
                                        </p:attrNameLst>
                                      </p:cBhvr>
                                      <p:to>
                                        <p:strVal val="hidden"/>
                                      </p:to>
                                    </p:set>
                                  </p:childTnLst>
                                </p:cTn>
                              </p:par>
                              <p:par>
                                <p:cTn id="1355" presetID="1" presetClass="exit" presetSubtype="0" fill="hold" nodeType="withEffect">
                                  <p:stCondLst>
                                    <p:cond delay="0"/>
                                  </p:stCondLst>
                                  <p:childTnLst>
                                    <p:set>
                                      <p:cBhvr>
                                        <p:cTn id="1356" dur="1" fill="hold">
                                          <p:stCondLst>
                                            <p:cond delay="0"/>
                                          </p:stCondLst>
                                        </p:cTn>
                                        <p:tgtEl>
                                          <p:spTgt spid="89"/>
                                        </p:tgtEl>
                                        <p:attrNameLst>
                                          <p:attrName>style.visibility</p:attrName>
                                        </p:attrNameLst>
                                      </p:cBhvr>
                                      <p:to>
                                        <p:strVal val="hidden"/>
                                      </p:to>
                                    </p:set>
                                  </p:childTnLst>
                                </p:cTn>
                              </p:par>
                              <p:par>
                                <p:cTn id="1357" presetID="1" presetClass="entr" presetSubtype="0" fill="hold" nodeType="withEffect">
                                  <p:stCondLst>
                                    <p:cond delay="0"/>
                                  </p:stCondLst>
                                  <p:childTnLst>
                                    <p:set>
                                      <p:cBhvr>
                                        <p:cTn id="1358" dur="1" fill="hold">
                                          <p:stCondLst>
                                            <p:cond delay="0"/>
                                          </p:stCondLst>
                                        </p:cTn>
                                        <p:tgtEl>
                                          <p:spTgt spid="100"/>
                                        </p:tgtEl>
                                        <p:attrNameLst>
                                          <p:attrName>style.visibility</p:attrName>
                                        </p:attrNameLst>
                                      </p:cBhvr>
                                      <p:to>
                                        <p:strVal val="visible"/>
                                      </p:to>
                                    </p:set>
                                  </p:childTnLst>
                                </p:cTn>
                              </p:par>
                              <p:par>
                                <p:cTn id="1359" presetID="1" presetClass="entr" presetSubtype="0" fill="hold" nodeType="withEffect">
                                  <p:stCondLst>
                                    <p:cond delay="0"/>
                                  </p:stCondLst>
                                  <p:childTnLst>
                                    <p:set>
                                      <p:cBhvr>
                                        <p:cTn id="1360" dur="1" fill="hold">
                                          <p:stCondLst>
                                            <p:cond delay="0"/>
                                          </p:stCondLst>
                                        </p:cTn>
                                        <p:tgtEl>
                                          <p:spTgt spid="90"/>
                                        </p:tgtEl>
                                        <p:attrNameLst>
                                          <p:attrName>style.visibility</p:attrName>
                                        </p:attrNameLst>
                                      </p:cBhvr>
                                      <p:to>
                                        <p:strVal val="visible"/>
                                      </p:to>
                                    </p:set>
                                  </p:childTnLst>
                                </p:cTn>
                              </p:par>
                              <p:par>
                                <p:cTn id="1361" presetID="1" presetClass="entr" presetSubtype="0" fill="hold" nodeType="withEffect">
                                  <p:stCondLst>
                                    <p:cond delay="0"/>
                                  </p:stCondLst>
                                  <p:childTnLst>
                                    <p:set>
                                      <p:cBhvr>
                                        <p:cTn id="1362" dur="1" fill="hold">
                                          <p:stCondLst>
                                            <p:cond delay="0"/>
                                          </p:stCondLst>
                                        </p:cTn>
                                        <p:tgtEl>
                                          <p:spTgt spid="80"/>
                                        </p:tgtEl>
                                        <p:attrNameLst>
                                          <p:attrName>style.visibility</p:attrName>
                                        </p:attrNameLst>
                                      </p:cBhvr>
                                      <p:to>
                                        <p:strVal val="visible"/>
                                      </p:to>
                                    </p:set>
                                  </p:childTnLst>
                                </p:cTn>
                              </p:par>
                            </p:childTnLst>
                          </p:cTn>
                        </p:par>
                      </p:childTnLst>
                    </p:cTn>
                  </p:par>
                  <p:par>
                    <p:cTn id="1363" fill="hold">
                      <p:stCondLst>
                        <p:cond delay="indefinite"/>
                      </p:stCondLst>
                      <p:childTnLst>
                        <p:par>
                          <p:cTn id="1364" fill="hold">
                            <p:stCondLst>
                              <p:cond delay="0"/>
                            </p:stCondLst>
                            <p:childTnLst>
                              <p:par>
                                <p:cTn id="1365" presetID="1" presetClass="exit" presetSubtype="0" fill="hold" nodeType="clickEffect">
                                  <p:stCondLst>
                                    <p:cond delay="0"/>
                                  </p:stCondLst>
                                  <p:childTnLst>
                                    <p:set>
                                      <p:cBhvr>
                                        <p:cTn id="136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367" restart="whenNotActive" fill="hold" evtFilter="cancelBubble" nodeType="interactiveSeq">
                <p:stCondLst>
                  <p:cond evt="onClick" delay="0">
                    <p:tgtEl>
                      <p:spTgt spid="60"/>
                    </p:tgtEl>
                  </p:cond>
                </p:stCondLst>
                <p:endSync evt="end" delay="0">
                  <p:rtn val="all"/>
                </p:endSync>
                <p:childTnLst>
                  <p:par>
                    <p:cTn id="1368" fill="hold">
                      <p:stCondLst>
                        <p:cond delay="0"/>
                      </p:stCondLst>
                      <p:childTnLst>
                        <p:par>
                          <p:cTn id="1369" fill="hold">
                            <p:stCondLst>
                              <p:cond delay="0"/>
                            </p:stCondLst>
                            <p:childTnLst>
                              <p:par>
                                <p:cTn id="1370" presetID="9" presetClass="exit" presetSubtype="0" fill="hold" nodeType="clickEffect">
                                  <p:stCondLst>
                                    <p:cond delay="0"/>
                                  </p:stCondLst>
                                  <p:childTnLst>
                                    <p:animEffect transition="out" filter="dissolve">
                                      <p:cBhvr>
                                        <p:cTn id="1371" dur="500"/>
                                        <p:tgtEl>
                                          <p:spTgt spid="60"/>
                                        </p:tgtEl>
                                      </p:cBhvr>
                                    </p:animEffect>
                                    <p:set>
                                      <p:cBhvr>
                                        <p:cTn id="1372"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1373" restart="whenNotActive" fill="hold" evtFilter="cancelBubble" nodeType="interactiveSeq">
                <p:stCondLst>
                  <p:cond evt="onClick" delay="0">
                    <p:tgtEl>
                      <p:spTgt spid="74"/>
                    </p:tgtEl>
                  </p:cond>
                </p:stCondLst>
                <p:endSync evt="end" delay="0">
                  <p:rtn val="all"/>
                </p:endSync>
                <p:childTnLst>
                  <p:par>
                    <p:cTn id="1374" fill="hold">
                      <p:stCondLst>
                        <p:cond delay="0"/>
                      </p:stCondLst>
                      <p:childTnLst>
                        <p:par>
                          <p:cTn id="1375" fill="hold">
                            <p:stCondLst>
                              <p:cond delay="0"/>
                            </p:stCondLst>
                            <p:childTnLst>
                              <p:par>
                                <p:cTn id="1376" presetID="9" presetClass="exit" presetSubtype="0" fill="hold" nodeType="clickEffect">
                                  <p:stCondLst>
                                    <p:cond delay="0"/>
                                  </p:stCondLst>
                                  <p:childTnLst>
                                    <p:animEffect transition="out" filter="dissolve">
                                      <p:cBhvr>
                                        <p:cTn id="1377" dur="500"/>
                                        <p:tgtEl>
                                          <p:spTgt spid="74"/>
                                        </p:tgtEl>
                                      </p:cBhvr>
                                    </p:animEffect>
                                    <p:set>
                                      <p:cBhvr>
                                        <p:cTn id="1378" dur="1" fill="hold">
                                          <p:stCondLst>
                                            <p:cond delay="499"/>
                                          </p:stCondLst>
                                        </p:cTn>
                                        <p:tgtEl>
                                          <p:spTgt spid="74"/>
                                        </p:tgtEl>
                                        <p:attrNameLst>
                                          <p:attrName>style.visibility</p:attrName>
                                        </p:attrNameLst>
                                      </p:cBhvr>
                                      <p:to>
                                        <p:strVal val="hidden"/>
                                      </p:to>
                                    </p:set>
                                  </p:childTnLst>
                                </p:cTn>
                              </p:par>
                            </p:childTnLst>
                          </p:cTn>
                        </p:par>
                      </p:childTnLst>
                    </p:cTn>
                  </p:par>
                </p:childTnLst>
              </p:cTn>
              <p:nextCondLst>
                <p:cond evt="onClick" delay="0">
                  <p:tgtEl>
                    <p:spTgt spid="74"/>
                  </p:tgtEl>
                </p:cond>
              </p:nextCondLst>
            </p:seq>
            <p:seq concurrent="1" nextAc="seek">
              <p:cTn id="1379" restart="whenNotActive" fill="hold" evtFilter="cancelBubble" nodeType="interactiveSeq">
                <p:stCondLst>
                  <p:cond evt="onClick" delay="0">
                    <p:tgtEl>
                      <p:spTgt spid="75"/>
                    </p:tgtEl>
                  </p:cond>
                </p:stCondLst>
                <p:endSync evt="end" delay="0">
                  <p:rtn val="all"/>
                </p:endSync>
                <p:childTnLst>
                  <p:par>
                    <p:cTn id="1380" fill="hold">
                      <p:stCondLst>
                        <p:cond delay="0"/>
                      </p:stCondLst>
                      <p:childTnLst>
                        <p:par>
                          <p:cTn id="1381" fill="hold">
                            <p:stCondLst>
                              <p:cond delay="0"/>
                            </p:stCondLst>
                            <p:childTnLst>
                              <p:par>
                                <p:cTn id="1382" presetID="9" presetClass="exit" presetSubtype="0" fill="hold" nodeType="clickEffect">
                                  <p:stCondLst>
                                    <p:cond delay="0"/>
                                  </p:stCondLst>
                                  <p:childTnLst>
                                    <p:animEffect transition="out" filter="dissolve">
                                      <p:cBhvr>
                                        <p:cTn id="1383" dur="500"/>
                                        <p:tgtEl>
                                          <p:spTgt spid="75"/>
                                        </p:tgtEl>
                                      </p:cBhvr>
                                    </p:animEffect>
                                    <p:set>
                                      <p:cBhvr>
                                        <p:cTn id="1384" dur="1" fill="hold">
                                          <p:stCondLst>
                                            <p:cond delay="499"/>
                                          </p:stCondLst>
                                        </p:cTn>
                                        <p:tgtEl>
                                          <p:spTgt spid="75"/>
                                        </p:tgtEl>
                                        <p:attrNameLst>
                                          <p:attrName>style.visibility</p:attrName>
                                        </p:attrNameLst>
                                      </p:cBhvr>
                                      <p:to>
                                        <p:strVal val="hidden"/>
                                      </p:to>
                                    </p:set>
                                  </p:childTnLst>
                                </p:cTn>
                              </p:par>
                            </p:childTnLst>
                          </p:cTn>
                        </p:par>
                      </p:childTnLst>
                    </p:cTn>
                  </p:par>
                </p:childTnLst>
              </p:cTn>
              <p:nextCondLst>
                <p:cond evt="onClick" delay="0">
                  <p:tgtEl>
                    <p:spTgt spid="75"/>
                  </p:tgtEl>
                </p:cond>
              </p:nextCondLst>
            </p:seq>
            <p:seq concurrent="1" nextAc="seek">
              <p:cTn id="1385" restart="whenNotActive" fill="hold" evtFilter="cancelBubble" nodeType="interactiveSeq">
                <p:stCondLst>
                  <p:cond evt="onClick" delay="0">
                    <p:tgtEl>
                      <p:spTgt spid="76"/>
                    </p:tgtEl>
                  </p:cond>
                </p:stCondLst>
                <p:endSync evt="end" delay="0">
                  <p:rtn val="all"/>
                </p:endSync>
                <p:childTnLst>
                  <p:par>
                    <p:cTn id="1386" fill="hold">
                      <p:stCondLst>
                        <p:cond delay="0"/>
                      </p:stCondLst>
                      <p:childTnLst>
                        <p:par>
                          <p:cTn id="1387" fill="hold">
                            <p:stCondLst>
                              <p:cond delay="0"/>
                            </p:stCondLst>
                            <p:childTnLst>
                              <p:par>
                                <p:cTn id="1388" presetID="9" presetClass="exit" presetSubtype="0" fill="hold" nodeType="clickEffect">
                                  <p:stCondLst>
                                    <p:cond delay="0"/>
                                  </p:stCondLst>
                                  <p:childTnLst>
                                    <p:animEffect transition="out" filter="dissolve">
                                      <p:cBhvr>
                                        <p:cTn id="1389" dur="500"/>
                                        <p:tgtEl>
                                          <p:spTgt spid="76"/>
                                        </p:tgtEl>
                                      </p:cBhvr>
                                    </p:animEffect>
                                    <p:set>
                                      <p:cBhvr>
                                        <p:cTn id="1390" dur="1" fill="hold">
                                          <p:stCondLst>
                                            <p:cond delay="4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76"/>
                  </p:tgtEl>
                </p:cond>
              </p:nextCondLst>
            </p:seq>
            <p:seq concurrent="1" nextAc="seek">
              <p:cTn id="1391" restart="whenNotActive" fill="hold" evtFilter="cancelBubble" nodeType="interactiveSeq">
                <p:stCondLst>
                  <p:cond evt="onClick" delay="0">
                    <p:tgtEl>
                      <p:spTgt spid="77"/>
                    </p:tgtEl>
                  </p:cond>
                </p:stCondLst>
                <p:endSync evt="end" delay="0">
                  <p:rtn val="all"/>
                </p:endSync>
                <p:childTnLst>
                  <p:par>
                    <p:cTn id="1392" fill="hold">
                      <p:stCondLst>
                        <p:cond delay="0"/>
                      </p:stCondLst>
                      <p:childTnLst>
                        <p:par>
                          <p:cTn id="1393" fill="hold">
                            <p:stCondLst>
                              <p:cond delay="0"/>
                            </p:stCondLst>
                            <p:childTnLst>
                              <p:par>
                                <p:cTn id="1394" presetID="9" presetClass="exit" presetSubtype="0" fill="hold" nodeType="clickEffect">
                                  <p:stCondLst>
                                    <p:cond delay="0"/>
                                  </p:stCondLst>
                                  <p:childTnLst>
                                    <p:animEffect transition="out" filter="dissolve">
                                      <p:cBhvr>
                                        <p:cTn id="1395" dur="500"/>
                                        <p:tgtEl>
                                          <p:spTgt spid="77"/>
                                        </p:tgtEl>
                                      </p:cBhvr>
                                    </p:animEffect>
                                    <p:set>
                                      <p:cBhvr>
                                        <p:cTn id="1396" dur="1" fill="hold">
                                          <p:stCondLst>
                                            <p:cond delay="4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77"/>
                  </p:tgtEl>
                </p:cond>
              </p:nextCondLst>
            </p:seq>
            <p:seq concurrent="1" nextAc="seek">
              <p:cTn id="1397" restart="whenNotActive" fill="hold" evtFilter="cancelBubble" nodeType="interactiveSeq">
                <p:stCondLst>
                  <p:cond evt="onClick" delay="0">
                    <p:tgtEl>
                      <p:spTgt spid="102"/>
                    </p:tgtEl>
                  </p:cond>
                </p:stCondLst>
                <p:endSync evt="end" delay="0">
                  <p:rtn val="all"/>
                </p:endSync>
                <p:childTnLst>
                  <p:par>
                    <p:cTn id="1398" fill="hold">
                      <p:stCondLst>
                        <p:cond delay="0"/>
                      </p:stCondLst>
                      <p:childTnLst>
                        <p:par>
                          <p:cTn id="1399" fill="hold">
                            <p:stCondLst>
                              <p:cond delay="0"/>
                            </p:stCondLst>
                            <p:childTnLst>
                              <p:par>
                                <p:cTn id="1400" presetID="9" presetClass="exit" presetSubtype="0" fill="hold" nodeType="clickEffect">
                                  <p:stCondLst>
                                    <p:cond delay="0"/>
                                  </p:stCondLst>
                                  <p:childTnLst>
                                    <p:animEffect transition="out" filter="dissolve">
                                      <p:cBhvr>
                                        <p:cTn id="1401" dur="500"/>
                                        <p:tgtEl>
                                          <p:spTgt spid="102"/>
                                        </p:tgtEl>
                                      </p:cBhvr>
                                    </p:animEffect>
                                    <p:set>
                                      <p:cBhvr>
                                        <p:cTn id="1402" dur="1" fill="hold">
                                          <p:stCondLst>
                                            <p:cond delay="499"/>
                                          </p:stCondLst>
                                        </p:cTn>
                                        <p:tgtEl>
                                          <p:spTgt spid="102"/>
                                        </p:tgtEl>
                                        <p:attrNameLst>
                                          <p:attrName>style.visibility</p:attrName>
                                        </p:attrNameLst>
                                      </p:cBhvr>
                                      <p:to>
                                        <p:strVal val="hidden"/>
                                      </p:to>
                                    </p:set>
                                  </p:childTnLst>
                                </p:cTn>
                              </p:par>
                            </p:childTnLst>
                          </p:cTn>
                        </p:par>
                      </p:childTnLst>
                    </p:cTn>
                  </p:par>
                </p:childTnLst>
              </p:cTn>
              <p:nextCondLst>
                <p:cond evt="onClick" delay="0">
                  <p:tgtEl>
                    <p:spTgt spid="102"/>
                  </p:tgtEl>
                </p:cond>
              </p:nextCondLst>
            </p:seq>
            <p:seq concurrent="1" nextAc="seek">
              <p:cTn id="1403" restart="whenNotActive" fill="hold" evtFilter="cancelBubble" nodeType="interactiveSeq">
                <p:stCondLst>
                  <p:cond evt="onClick" delay="0">
                    <p:tgtEl>
                      <p:spTgt spid="103"/>
                    </p:tgtEl>
                  </p:cond>
                </p:stCondLst>
                <p:endSync evt="end" delay="0">
                  <p:rtn val="all"/>
                </p:endSync>
                <p:childTnLst>
                  <p:par>
                    <p:cTn id="1404" fill="hold">
                      <p:stCondLst>
                        <p:cond delay="0"/>
                      </p:stCondLst>
                      <p:childTnLst>
                        <p:par>
                          <p:cTn id="1405" fill="hold">
                            <p:stCondLst>
                              <p:cond delay="0"/>
                            </p:stCondLst>
                            <p:childTnLst>
                              <p:par>
                                <p:cTn id="1406" presetID="9" presetClass="exit" presetSubtype="0" fill="hold" nodeType="clickEffect">
                                  <p:stCondLst>
                                    <p:cond delay="0"/>
                                  </p:stCondLst>
                                  <p:childTnLst>
                                    <p:animEffect transition="out" filter="dissolve">
                                      <p:cBhvr>
                                        <p:cTn id="1407" dur="500"/>
                                        <p:tgtEl>
                                          <p:spTgt spid="103"/>
                                        </p:tgtEl>
                                      </p:cBhvr>
                                    </p:animEffect>
                                    <p:set>
                                      <p:cBhvr>
                                        <p:cTn id="1408" dur="1" fill="hold">
                                          <p:stCondLst>
                                            <p:cond delay="499"/>
                                          </p:stCondLst>
                                        </p:cTn>
                                        <p:tgtEl>
                                          <p:spTgt spid="103"/>
                                        </p:tgtEl>
                                        <p:attrNameLst>
                                          <p:attrName>style.visibility</p:attrName>
                                        </p:attrNameLst>
                                      </p:cBhvr>
                                      <p:to>
                                        <p:strVal val="hidden"/>
                                      </p:to>
                                    </p:set>
                                  </p:childTnLst>
                                </p:cTn>
                              </p:par>
                            </p:childTnLst>
                          </p:cTn>
                        </p:par>
                      </p:childTnLst>
                    </p:cTn>
                  </p:par>
                </p:childTnLst>
              </p:cTn>
              <p:nextCondLst>
                <p:cond evt="onClick" delay="0">
                  <p:tgtEl>
                    <p:spTgt spid="103"/>
                  </p:tgtEl>
                </p:cond>
              </p:nextCondLst>
            </p:seq>
            <p:seq concurrent="1" nextAc="seek">
              <p:cTn id="1409" restart="whenNotActive" fill="hold" evtFilter="cancelBubble" nodeType="interactiveSeq">
                <p:stCondLst>
                  <p:cond evt="onClick" delay="0">
                    <p:tgtEl>
                      <p:spTgt spid="104"/>
                    </p:tgtEl>
                  </p:cond>
                </p:stCondLst>
                <p:endSync evt="end" delay="0">
                  <p:rtn val="all"/>
                </p:endSync>
                <p:childTnLst>
                  <p:par>
                    <p:cTn id="1410" fill="hold">
                      <p:stCondLst>
                        <p:cond delay="0"/>
                      </p:stCondLst>
                      <p:childTnLst>
                        <p:par>
                          <p:cTn id="1411" fill="hold">
                            <p:stCondLst>
                              <p:cond delay="0"/>
                            </p:stCondLst>
                            <p:childTnLst>
                              <p:par>
                                <p:cTn id="1412" presetID="9" presetClass="exit" presetSubtype="0" fill="hold" nodeType="clickEffect">
                                  <p:stCondLst>
                                    <p:cond delay="0"/>
                                  </p:stCondLst>
                                  <p:childTnLst>
                                    <p:animEffect transition="out" filter="dissolve">
                                      <p:cBhvr>
                                        <p:cTn id="1413" dur="500"/>
                                        <p:tgtEl>
                                          <p:spTgt spid="104"/>
                                        </p:tgtEl>
                                      </p:cBhvr>
                                    </p:animEffect>
                                    <p:set>
                                      <p:cBhvr>
                                        <p:cTn id="1414" dur="1" fill="hold">
                                          <p:stCondLst>
                                            <p:cond delay="499"/>
                                          </p:stCondLst>
                                        </p:cTn>
                                        <p:tgtEl>
                                          <p:spTgt spid="104"/>
                                        </p:tgtEl>
                                        <p:attrNameLst>
                                          <p:attrName>style.visibility</p:attrName>
                                        </p:attrNameLst>
                                      </p:cBhvr>
                                      <p:to>
                                        <p:strVal val="hidden"/>
                                      </p:to>
                                    </p:set>
                                  </p:childTnLst>
                                </p:cTn>
                              </p:par>
                            </p:childTnLst>
                          </p:cTn>
                        </p:par>
                      </p:childTnLst>
                    </p:cTn>
                  </p:par>
                </p:childTnLst>
              </p:cTn>
              <p:nextCondLst>
                <p:cond evt="onClick" delay="0">
                  <p:tgtEl>
                    <p:spTgt spid="104"/>
                  </p:tgtEl>
                </p:cond>
              </p:nextCondLst>
            </p:seq>
            <p:seq concurrent="1" nextAc="seek">
              <p:cTn id="1415" restart="whenNotActive" fill="hold" evtFilter="cancelBubble" nodeType="interactiveSeq">
                <p:stCondLst>
                  <p:cond evt="onClick" delay="0">
                    <p:tgtEl>
                      <p:spTgt spid="105"/>
                    </p:tgtEl>
                  </p:cond>
                </p:stCondLst>
                <p:endSync evt="end" delay="0">
                  <p:rtn val="all"/>
                </p:endSync>
                <p:childTnLst>
                  <p:par>
                    <p:cTn id="1416" fill="hold">
                      <p:stCondLst>
                        <p:cond delay="0"/>
                      </p:stCondLst>
                      <p:childTnLst>
                        <p:par>
                          <p:cTn id="1417" fill="hold">
                            <p:stCondLst>
                              <p:cond delay="0"/>
                            </p:stCondLst>
                            <p:childTnLst>
                              <p:par>
                                <p:cTn id="1418" presetID="9" presetClass="exit" presetSubtype="0" fill="hold" nodeType="clickEffect">
                                  <p:stCondLst>
                                    <p:cond delay="0"/>
                                  </p:stCondLst>
                                  <p:childTnLst>
                                    <p:animEffect transition="out" filter="dissolve">
                                      <p:cBhvr>
                                        <p:cTn id="1419" dur="500"/>
                                        <p:tgtEl>
                                          <p:spTgt spid="105"/>
                                        </p:tgtEl>
                                      </p:cBhvr>
                                    </p:animEffect>
                                    <p:set>
                                      <p:cBhvr>
                                        <p:cTn id="1420" dur="1" fill="hold">
                                          <p:stCondLst>
                                            <p:cond delay="499"/>
                                          </p:stCondLst>
                                        </p:cTn>
                                        <p:tgtEl>
                                          <p:spTgt spid="105"/>
                                        </p:tgtEl>
                                        <p:attrNameLst>
                                          <p:attrName>style.visibility</p:attrName>
                                        </p:attrNameLst>
                                      </p:cBhvr>
                                      <p:to>
                                        <p:strVal val="hidden"/>
                                      </p:to>
                                    </p:set>
                                  </p:childTnLst>
                                </p:cTn>
                              </p:par>
                            </p:childTnLst>
                          </p:cTn>
                        </p:par>
                      </p:childTnLst>
                    </p:cTn>
                  </p:par>
                </p:childTnLst>
              </p:cTn>
              <p:nextCondLst>
                <p:cond evt="onClick" delay="0">
                  <p:tgtEl>
                    <p:spTgt spid="105"/>
                  </p:tgtEl>
                </p:cond>
              </p:nextCondLst>
            </p:seq>
            <p:seq concurrent="1" nextAc="seek">
              <p:cTn id="1421" restart="whenNotActive" fill="hold" evtFilter="cancelBubble" nodeType="interactiveSeq">
                <p:stCondLst>
                  <p:cond evt="onClick" delay="0">
                    <p:tgtEl>
                      <p:spTgt spid="106"/>
                    </p:tgtEl>
                  </p:cond>
                </p:stCondLst>
                <p:endSync evt="end" delay="0">
                  <p:rtn val="all"/>
                </p:endSync>
                <p:childTnLst>
                  <p:par>
                    <p:cTn id="1422" fill="hold">
                      <p:stCondLst>
                        <p:cond delay="0"/>
                      </p:stCondLst>
                      <p:childTnLst>
                        <p:par>
                          <p:cTn id="1423" fill="hold">
                            <p:stCondLst>
                              <p:cond delay="0"/>
                            </p:stCondLst>
                            <p:childTnLst>
                              <p:par>
                                <p:cTn id="1424" presetID="9" presetClass="exit" presetSubtype="0" fill="hold" nodeType="clickEffect">
                                  <p:stCondLst>
                                    <p:cond delay="0"/>
                                  </p:stCondLst>
                                  <p:childTnLst>
                                    <p:animEffect transition="out" filter="dissolve">
                                      <p:cBhvr>
                                        <p:cTn id="1425" dur="500"/>
                                        <p:tgtEl>
                                          <p:spTgt spid="106"/>
                                        </p:tgtEl>
                                      </p:cBhvr>
                                    </p:animEffect>
                                    <p:set>
                                      <p:cBhvr>
                                        <p:cTn id="1426" dur="1" fill="hold">
                                          <p:stCondLst>
                                            <p:cond delay="499"/>
                                          </p:stCondLst>
                                        </p:cTn>
                                        <p:tgtEl>
                                          <p:spTgt spid="106"/>
                                        </p:tgtEl>
                                        <p:attrNameLst>
                                          <p:attrName>style.visibility</p:attrName>
                                        </p:attrNameLst>
                                      </p:cBhvr>
                                      <p:to>
                                        <p:strVal val="hidden"/>
                                      </p:to>
                                    </p:set>
                                  </p:childTnLst>
                                </p:cTn>
                              </p:par>
                            </p:childTnLst>
                          </p:cTn>
                        </p:par>
                      </p:childTnLst>
                    </p:cTn>
                  </p:par>
                </p:childTnLst>
              </p:cTn>
              <p:nextCondLst>
                <p:cond evt="onClick" delay="0">
                  <p:tgtEl>
                    <p:spTgt spid="106"/>
                  </p:tgtEl>
                </p:cond>
              </p:nextCondLst>
            </p:seq>
            <p:seq concurrent="1" nextAc="seek">
              <p:cTn id="1427" restart="whenNotActive" fill="hold" evtFilter="cancelBubble" nodeType="interactiveSeq">
                <p:stCondLst>
                  <p:cond evt="onClick" delay="0">
                    <p:tgtEl>
                      <p:spTgt spid="107"/>
                    </p:tgtEl>
                  </p:cond>
                </p:stCondLst>
                <p:endSync evt="end" delay="0">
                  <p:rtn val="all"/>
                </p:endSync>
                <p:childTnLst>
                  <p:par>
                    <p:cTn id="1428" fill="hold">
                      <p:stCondLst>
                        <p:cond delay="0"/>
                      </p:stCondLst>
                      <p:childTnLst>
                        <p:par>
                          <p:cTn id="1429" fill="hold">
                            <p:stCondLst>
                              <p:cond delay="0"/>
                            </p:stCondLst>
                            <p:childTnLst>
                              <p:par>
                                <p:cTn id="1430" presetID="9" presetClass="exit" presetSubtype="0" fill="hold" nodeType="clickEffect">
                                  <p:stCondLst>
                                    <p:cond delay="0"/>
                                  </p:stCondLst>
                                  <p:childTnLst>
                                    <p:animEffect transition="out" filter="dissolve">
                                      <p:cBhvr>
                                        <p:cTn id="1431" dur="500"/>
                                        <p:tgtEl>
                                          <p:spTgt spid="107"/>
                                        </p:tgtEl>
                                      </p:cBhvr>
                                    </p:animEffect>
                                    <p:set>
                                      <p:cBhvr>
                                        <p:cTn id="1432" dur="1" fill="hold">
                                          <p:stCondLst>
                                            <p:cond delay="499"/>
                                          </p:stCondLst>
                                        </p:cTn>
                                        <p:tgtEl>
                                          <p:spTgt spid="107"/>
                                        </p:tgtEl>
                                        <p:attrNameLst>
                                          <p:attrName>style.visibility</p:attrName>
                                        </p:attrNameLst>
                                      </p:cBhvr>
                                      <p:to>
                                        <p:strVal val="hidden"/>
                                      </p:to>
                                    </p:set>
                                  </p:childTnLst>
                                </p:cTn>
                              </p:par>
                            </p:childTnLst>
                          </p:cTn>
                        </p:par>
                      </p:childTnLst>
                    </p:cTn>
                  </p:par>
                </p:childTnLst>
              </p:cTn>
              <p:nextCondLst>
                <p:cond evt="onClick" delay="0">
                  <p:tgtEl>
                    <p:spTgt spid="107"/>
                  </p:tgtEl>
                </p:cond>
              </p:nextCondLst>
            </p:seq>
            <p:seq concurrent="1" nextAc="seek">
              <p:cTn id="1433" restart="whenNotActive" fill="hold" evtFilter="cancelBubble" nodeType="interactiveSeq">
                <p:stCondLst>
                  <p:cond evt="onClick" delay="0">
                    <p:tgtEl>
                      <p:spTgt spid="108"/>
                    </p:tgtEl>
                  </p:cond>
                </p:stCondLst>
                <p:endSync evt="end" delay="0">
                  <p:rtn val="all"/>
                </p:endSync>
                <p:childTnLst>
                  <p:par>
                    <p:cTn id="1434" fill="hold">
                      <p:stCondLst>
                        <p:cond delay="0"/>
                      </p:stCondLst>
                      <p:childTnLst>
                        <p:par>
                          <p:cTn id="1435" fill="hold">
                            <p:stCondLst>
                              <p:cond delay="0"/>
                            </p:stCondLst>
                            <p:childTnLst>
                              <p:par>
                                <p:cTn id="1436" presetID="9" presetClass="exit" presetSubtype="0" fill="hold" nodeType="clickEffect">
                                  <p:stCondLst>
                                    <p:cond delay="0"/>
                                  </p:stCondLst>
                                  <p:childTnLst>
                                    <p:animEffect transition="out" filter="dissolve">
                                      <p:cBhvr>
                                        <p:cTn id="1437" dur="500"/>
                                        <p:tgtEl>
                                          <p:spTgt spid="108"/>
                                        </p:tgtEl>
                                      </p:cBhvr>
                                    </p:animEffect>
                                    <p:set>
                                      <p:cBhvr>
                                        <p:cTn id="1438" dur="1" fill="hold">
                                          <p:stCondLst>
                                            <p:cond delay="499"/>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seq concurrent="1" nextAc="seek">
              <p:cTn id="1439" restart="whenNotActive" fill="hold" evtFilter="cancelBubble" nodeType="interactiveSeq">
                <p:stCondLst>
                  <p:cond evt="onClick" delay="0">
                    <p:tgtEl>
                      <p:spTgt spid="110"/>
                    </p:tgtEl>
                  </p:cond>
                </p:stCondLst>
                <p:endSync evt="end" delay="0">
                  <p:rtn val="all"/>
                </p:endSync>
                <p:childTnLst>
                  <p:par>
                    <p:cTn id="1440" fill="hold">
                      <p:stCondLst>
                        <p:cond delay="0"/>
                      </p:stCondLst>
                      <p:childTnLst>
                        <p:par>
                          <p:cTn id="1441" fill="hold">
                            <p:stCondLst>
                              <p:cond delay="0"/>
                            </p:stCondLst>
                            <p:childTnLst>
                              <p:par>
                                <p:cTn id="1442" presetID="22" presetClass="entr" presetSubtype="4" fill="hold" grpId="0" nodeType="clickEffect">
                                  <p:stCondLst>
                                    <p:cond delay="0"/>
                                  </p:stCondLst>
                                  <p:childTnLst>
                                    <p:set>
                                      <p:cBhvr>
                                        <p:cTn id="1443" dur="1" fill="hold">
                                          <p:stCondLst>
                                            <p:cond delay="0"/>
                                          </p:stCondLst>
                                        </p:cTn>
                                        <p:tgtEl>
                                          <p:spTgt spid="125"/>
                                        </p:tgtEl>
                                        <p:attrNameLst>
                                          <p:attrName>style.visibility</p:attrName>
                                        </p:attrNameLst>
                                      </p:cBhvr>
                                      <p:to>
                                        <p:strVal val="visible"/>
                                      </p:to>
                                    </p:set>
                                    <p:animEffect transition="in" filter="wipe(down)">
                                      <p:cBhvr>
                                        <p:cTn id="1444" dur="500"/>
                                        <p:tgtEl>
                                          <p:spTgt spid="125"/>
                                        </p:tgtEl>
                                      </p:cBhvr>
                                    </p:animEffect>
                                  </p:childTnLst>
                                </p:cTn>
                              </p:par>
                            </p:childTnLst>
                          </p:cTn>
                        </p:par>
                      </p:childTnLst>
                    </p:cTn>
                  </p:par>
                </p:childTnLst>
              </p:cTn>
              <p:nextCondLst>
                <p:cond evt="onClick" delay="0">
                  <p:tgtEl>
                    <p:spTgt spid="110"/>
                  </p:tgtEl>
                </p:cond>
              </p:nextCondLst>
            </p:seq>
            <p:seq concurrent="1" nextAc="seek">
              <p:cTn id="1445" restart="whenNotActive" fill="hold" evtFilter="cancelBubble" nodeType="interactiveSeq">
                <p:stCondLst>
                  <p:cond evt="onClick" delay="0">
                    <p:tgtEl>
                      <p:spTgt spid="125"/>
                    </p:tgtEl>
                  </p:cond>
                </p:stCondLst>
                <p:endSync evt="end" delay="0">
                  <p:rtn val="all"/>
                </p:endSync>
                <p:childTnLst>
                  <p:par>
                    <p:cTn id="1446" fill="hold">
                      <p:stCondLst>
                        <p:cond delay="0"/>
                      </p:stCondLst>
                      <p:childTnLst>
                        <p:par>
                          <p:cTn id="1447" fill="hold">
                            <p:stCondLst>
                              <p:cond delay="0"/>
                            </p:stCondLst>
                            <p:childTnLst>
                              <p:par>
                                <p:cTn id="1448" presetID="9" presetClass="exit" presetSubtype="0" fill="hold" grpId="1" nodeType="clickEffect">
                                  <p:stCondLst>
                                    <p:cond delay="0"/>
                                  </p:stCondLst>
                                  <p:childTnLst>
                                    <p:animEffect transition="out" filter="dissolve">
                                      <p:cBhvr>
                                        <p:cTn id="1449" dur="500"/>
                                        <p:tgtEl>
                                          <p:spTgt spid="125"/>
                                        </p:tgtEl>
                                      </p:cBhvr>
                                    </p:animEffect>
                                    <p:set>
                                      <p:cBhvr>
                                        <p:cTn id="1450" dur="1" fill="hold">
                                          <p:stCondLst>
                                            <p:cond delay="499"/>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childTnLst>
        </p:cTn>
      </p:par>
    </p:tnLst>
    <p:bldLst>
      <p:bldP spid="125" grpId="0" animBg="1"/>
      <p:bldP spid="125"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 name="grass-right 3"/>
          <p:cNvSpPr/>
          <p:nvPr/>
        </p:nvSpPr>
        <p:spPr>
          <a:xfrm>
            <a:off x="10596563" y="0"/>
            <a:ext cx="1600200" cy="6858000"/>
          </a:xfrm>
          <a:prstGeom prst="rect">
            <a:avLst/>
          </a:prstGeom>
          <a:solidFill>
            <a:srgbClr val="649B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3" name="grass-right 2"/>
          <p:cNvSpPr/>
          <p:nvPr/>
        </p:nvSpPr>
        <p:spPr>
          <a:xfrm>
            <a:off x="8796338" y="0"/>
            <a:ext cx="1800225"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2" name="grass-right 1"/>
          <p:cNvSpPr/>
          <p:nvPr/>
        </p:nvSpPr>
        <p:spPr>
          <a:xfrm>
            <a:off x="6997700" y="0"/>
            <a:ext cx="1798638" cy="6858000"/>
          </a:xfrm>
          <a:prstGeom prst="rect">
            <a:avLst/>
          </a:prstGeom>
          <a:solidFill>
            <a:srgbClr val="649B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8" name="grass-center"/>
          <p:cNvSpPr/>
          <p:nvPr/>
        </p:nvSpPr>
        <p:spPr>
          <a:xfrm>
            <a:off x="5203825" y="0"/>
            <a:ext cx="1800225"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9" name="grass-left 1"/>
          <p:cNvSpPr/>
          <p:nvPr/>
        </p:nvSpPr>
        <p:spPr>
          <a:xfrm>
            <a:off x="3406775" y="0"/>
            <a:ext cx="1800225" cy="6858000"/>
          </a:xfrm>
          <a:prstGeom prst="rect">
            <a:avLst/>
          </a:prstGeom>
          <a:solidFill>
            <a:srgbClr val="649B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0" name="grass-left 2"/>
          <p:cNvSpPr/>
          <p:nvPr/>
        </p:nvSpPr>
        <p:spPr>
          <a:xfrm>
            <a:off x="1611313" y="0"/>
            <a:ext cx="1800225"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1" name="grass-left 3"/>
          <p:cNvSpPr/>
          <p:nvPr/>
        </p:nvSpPr>
        <p:spPr>
          <a:xfrm>
            <a:off x="-23813" y="0"/>
            <a:ext cx="1646238" cy="6858000"/>
          </a:xfrm>
          <a:prstGeom prst="rect">
            <a:avLst/>
          </a:prstGeom>
          <a:solidFill>
            <a:srgbClr val="649B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Pitch Border">
            <a:hlinkClick r:id="rId6" action="ppaction://hlinksldjump"/>
          </p:cNvPr>
          <p:cNvSpPr/>
          <p:nvPr/>
        </p:nvSpPr>
        <p:spPr>
          <a:xfrm>
            <a:off x="695325" y="909638"/>
            <a:ext cx="10801350" cy="5759450"/>
          </a:xfrm>
          <a:custGeom>
            <a:avLst/>
            <a:gdLst>
              <a:gd name="connsiteX0" fmla="*/ 45000 w 10800000"/>
              <a:gd name="connsiteY0" fmla="*/ 45000 h 6480000"/>
              <a:gd name="connsiteX1" fmla="*/ 45000 w 10800000"/>
              <a:gd name="connsiteY1" fmla="*/ 6435000 h 6480000"/>
              <a:gd name="connsiteX2" fmla="*/ 10755000 w 10800000"/>
              <a:gd name="connsiteY2" fmla="*/ 6435000 h 6480000"/>
              <a:gd name="connsiteX3" fmla="*/ 10755000 w 10800000"/>
              <a:gd name="connsiteY3" fmla="*/ 45000 h 6480000"/>
              <a:gd name="connsiteX4" fmla="*/ 0 w 10800000"/>
              <a:gd name="connsiteY4" fmla="*/ 0 h 6480000"/>
              <a:gd name="connsiteX5" fmla="*/ 10800000 w 10800000"/>
              <a:gd name="connsiteY5" fmla="*/ 0 h 6480000"/>
              <a:gd name="connsiteX6" fmla="*/ 10800000 w 10800000"/>
              <a:gd name="connsiteY6" fmla="*/ 6480000 h 6480000"/>
              <a:gd name="connsiteX7" fmla="*/ 0 w 10800000"/>
              <a:gd name="connsiteY7" fmla="*/ 6480000 h 64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0000" h="6480000">
                <a:moveTo>
                  <a:pt x="45000" y="45000"/>
                </a:moveTo>
                <a:lnTo>
                  <a:pt x="45000" y="6435000"/>
                </a:lnTo>
                <a:lnTo>
                  <a:pt x="10755000" y="6435000"/>
                </a:lnTo>
                <a:lnTo>
                  <a:pt x="10755000" y="45000"/>
                </a:lnTo>
                <a:close/>
                <a:moveTo>
                  <a:pt x="0" y="0"/>
                </a:moveTo>
                <a:lnTo>
                  <a:pt x="10800000" y="0"/>
                </a:lnTo>
                <a:lnTo>
                  <a:pt x="10800000" y="6480000"/>
                </a:lnTo>
                <a:lnTo>
                  <a:pt x="0" y="648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6" name="right-6 yard box">
            <a:hlinkClick r:id="rId6" action="ppaction://hlinksldjump"/>
          </p:cNvPr>
          <p:cNvSpPr/>
          <p:nvPr/>
        </p:nvSpPr>
        <p:spPr>
          <a:xfrm>
            <a:off x="10688638" y="2708275"/>
            <a:ext cx="809625" cy="2160588"/>
          </a:xfrm>
          <a:custGeom>
            <a:avLst/>
            <a:gdLst>
              <a:gd name="connsiteX0" fmla="*/ 45000 w 810000"/>
              <a:gd name="connsiteY0" fmla="*/ 45000 h 2160000"/>
              <a:gd name="connsiteX1" fmla="*/ 45000 w 810000"/>
              <a:gd name="connsiteY1" fmla="*/ 2115000 h 2160000"/>
              <a:gd name="connsiteX2" fmla="*/ 765000 w 810000"/>
              <a:gd name="connsiteY2" fmla="*/ 2115000 h 2160000"/>
              <a:gd name="connsiteX3" fmla="*/ 765000 w 810000"/>
              <a:gd name="connsiteY3" fmla="*/ 45000 h 2160000"/>
              <a:gd name="connsiteX4" fmla="*/ 0 w 810000"/>
              <a:gd name="connsiteY4" fmla="*/ 0 h 2160000"/>
              <a:gd name="connsiteX5" fmla="*/ 810000 w 810000"/>
              <a:gd name="connsiteY5" fmla="*/ 0 h 2160000"/>
              <a:gd name="connsiteX6" fmla="*/ 810000 w 810000"/>
              <a:gd name="connsiteY6" fmla="*/ 2160000 h 2160000"/>
              <a:gd name="connsiteX7" fmla="*/ 0 w 810000"/>
              <a:gd name="connsiteY7"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0000" h="2160000">
                <a:moveTo>
                  <a:pt x="45000" y="45000"/>
                </a:moveTo>
                <a:lnTo>
                  <a:pt x="45000" y="2115000"/>
                </a:lnTo>
                <a:lnTo>
                  <a:pt x="765000" y="2115000"/>
                </a:lnTo>
                <a:lnTo>
                  <a:pt x="765000" y="45000"/>
                </a:lnTo>
                <a:close/>
                <a:moveTo>
                  <a:pt x="0" y="0"/>
                </a:moveTo>
                <a:lnTo>
                  <a:pt x="810000" y="0"/>
                </a:lnTo>
                <a:lnTo>
                  <a:pt x="810000" y="2160000"/>
                </a:lnTo>
                <a:lnTo>
                  <a:pt x="0" y="216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right-penalty area">
            <a:hlinkClick r:id="rId6" action="ppaction://hlinksldjump"/>
          </p:cNvPr>
          <p:cNvSpPr/>
          <p:nvPr/>
        </p:nvSpPr>
        <p:spPr>
          <a:xfrm>
            <a:off x="9698038" y="1989138"/>
            <a:ext cx="1800225" cy="3600450"/>
          </a:xfrm>
          <a:custGeom>
            <a:avLst/>
            <a:gdLst>
              <a:gd name="connsiteX0" fmla="*/ 45000 w 1800000"/>
              <a:gd name="connsiteY0" fmla="*/ 45000 h 3600000"/>
              <a:gd name="connsiteX1" fmla="*/ 45000 w 1800000"/>
              <a:gd name="connsiteY1" fmla="*/ 3555000 h 3600000"/>
              <a:gd name="connsiteX2" fmla="*/ 1755000 w 1800000"/>
              <a:gd name="connsiteY2" fmla="*/ 3555000 h 3600000"/>
              <a:gd name="connsiteX3" fmla="*/ 1755000 w 1800000"/>
              <a:gd name="connsiteY3" fmla="*/ 45000 h 3600000"/>
              <a:gd name="connsiteX4" fmla="*/ 0 w 1800000"/>
              <a:gd name="connsiteY4" fmla="*/ 0 h 3600000"/>
              <a:gd name="connsiteX5" fmla="*/ 1800000 w 1800000"/>
              <a:gd name="connsiteY5" fmla="*/ 0 h 3600000"/>
              <a:gd name="connsiteX6" fmla="*/ 1800000 w 1800000"/>
              <a:gd name="connsiteY6" fmla="*/ 3600000 h 3600000"/>
              <a:gd name="connsiteX7" fmla="*/ 0 w 1800000"/>
              <a:gd name="connsiteY7"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0000" h="3600000">
                <a:moveTo>
                  <a:pt x="45000" y="45000"/>
                </a:moveTo>
                <a:lnTo>
                  <a:pt x="45000" y="3555000"/>
                </a:lnTo>
                <a:lnTo>
                  <a:pt x="1755000" y="3555000"/>
                </a:lnTo>
                <a:lnTo>
                  <a:pt x="1755000" y="45000"/>
                </a:lnTo>
                <a:close/>
                <a:moveTo>
                  <a:pt x="0" y="0"/>
                </a:moveTo>
                <a:lnTo>
                  <a:pt x="1800000" y="0"/>
                </a:lnTo>
                <a:lnTo>
                  <a:pt x="1800000" y="3600000"/>
                </a:lnTo>
                <a:lnTo>
                  <a:pt x="0" y="360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2" name="right-penalty arc">
            <a:hlinkClick r:id="rId6" action="ppaction://hlinksldjump"/>
          </p:cNvPr>
          <p:cNvSpPr/>
          <p:nvPr/>
        </p:nvSpPr>
        <p:spPr>
          <a:xfrm>
            <a:off x="9193213" y="2889250"/>
            <a:ext cx="544512" cy="1800225"/>
          </a:xfrm>
          <a:custGeom>
            <a:avLst/>
            <a:gdLst>
              <a:gd name="connsiteX0" fmla="*/ 540000 w 544550"/>
              <a:gd name="connsiteY0" fmla="*/ 900000 h 1800000"/>
              <a:gd name="connsiteX1" fmla="*/ 544323 w 544550"/>
              <a:gd name="connsiteY1" fmla="*/ 1754967 h 1800000"/>
              <a:gd name="connsiteX2" fmla="*/ 544323 w 544550"/>
              <a:gd name="connsiteY2" fmla="*/ 1754967 h 1800000"/>
              <a:gd name="connsiteX3" fmla="*/ 540000 w 544550"/>
              <a:gd name="connsiteY3" fmla="*/ 45000 h 1800000"/>
              <a:gd name="connsiteX4" fmla="*/ 540000 w 544550"/>
              <a:gd name="connsiteY4" fmla="*/ 900000 h 1800000"/>
              <a:gd name="connsiteX5" fmla="*/ 539999 w 544550"/>
              <a:gd name="connsiteY5" fmla="*/ 45000 h 1800000"/>
              <a:gd name="connsiteX6" fmla="*/ 539999 w 544550"/>
              <a:gd name="connsiteY6" fmla="*/ 0 h 1800000"/>
              <a:gd name="connsiteX7" fmla="*/ 539999 w 544550"/>
              <a:gd name="connsiteY7" fmla="*/ 45000 h 1800000"/>
              <a:gd name="connsiteX8" fmla="*/ 386173 w 544550"/>
              <a:gd name="connsiteY8" fmla="*/ 87274 h 1800000"/>
              <a:gd name="connsiteX9" fmla="*/ 70349 w 544550"/>
              <a:gd name="connsiteY9" fmla="*/ 629901 h 1800000"/>
              <a:gd name="connsiteX10" fmla="*/ 70901 w 544550"/>
              <a:gd name="connsiteY10" fmla="*/ 1172947 h 1800000"/>
              <a:gd name="connsiteX11" fmla="*/ 389651 w 544550"/>
              <a:gd name="connsiteY11" fmla="*/ 1714667 h 1800000"/>
              <a:gd name="connsiteX12" fmla="*/ 544323 w 544550"/>
              <a:gd name="connsiteY12" fmla="*/ 1754967 h 1800000"/>
              <a:gd name="connsiteX13" fmla="*/ 544550 w 544550"/>
              <a:gd name="connsiteY13" fmla="*/ 1799968 h 1800000"/>
              <a:gd name="connsiteX14" fmla="*/ 30175 w 544550"/>
              <a:gd name="connsiteY14" fmla="*/ 1196643 h 1800000"/>
              <a:gd name="connsiteX15" fmla="*/ 29535 w 544550"/>
              <a:gd name="connsiteY15" fmla="*/ 606429 h 1800000"/>
              <a:gd name="connsiteX16" fmla="*/ 539999 w 544550"/>
              <a:gd name="connsiteY1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4550" h="1800000">
                <a:moveTo>
                  <a:pt x="540000" y="900000"/>
                </a:moveTo>
                <a:lnTo>
                  <a:pt x="544323" y="1754967"/>
                </a:lnTo>
                <a:lnTo>
                  <a:pt x="544323" y="1754967"/>
                </a:lnTo>
                <a:close/>
                <a:moveTo>
                  <a:pt x="540000" y="45000"/>
                </a:moveTo>
                <a:lnTo>
                  <a:pt x="540000" y="900000"/>
                </a:lnTo>
                <a:lnTo>
                  <a:pt x="539999" y="45000"/>
                </a:lnTo>
                <a:close/>
                <a:moveTo>
                  <a:pt x="539999" y="0"/>
                </a:moveTo>
                <a:lnTo>
                  <a:pt x="539999" y="45000"/>
                </a:lnTo>
                <a:lnTo>
                  <a:pt x="386173" y="87274"/>
                </a:lnTo>
                <a:cubicBezTo>
                  <a:pt x="239893" y="169917"/>
                  <a:pt x="120844" y="367946"/>
                  <a:pt x="70349" y="629901"/>
                </a:cubicBezTo>
                <a:cubicBezTo>
                  <a:pt x="36363" y="806210"/>
                  <a:pt x="36557" y="996845"/>
                  <a:pt x="70901" y="1172947"/>
                </a:cubicBezTo>
                <a:cubicBezTo>
                  <a:pt x="122157" y="1435762"/>
                  <a:pt x="242416" y="1633557"/>
                  <a:pt x="389651" y="1714667"/>
                </a:cubicBezTo>
                <a:lnTo>
                  <a:pt x="544323" y="1754967"/>
                </a:lnTo>
                <a:lnTo>
                  <a:pt x="544550" y="1799968"/>
                </a:lnTo>
                <a:cubicBezTo>
                  <a:pt x="313259" y="1803217"/>
                  <a:pt x="106412" y="1560599"/>
                  <a:pt x="30175" y="1196643"/>
                </a:cubicBezTo>
                <a:cubicBezTo>
                  <a:pt x="-9838" y="1005618"/>
                  <a:pt x="-10064" y="797694"/>
                  <a:pt x="29535" y="606429"/>
                </a:cubicBezTo>
                <a:cubicBezTo>
                  <a:pt x="104671" y="243521"/>
                  <a:pt x="309656" y="0"/>
                  <a:pt x="53999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28" name="top-right corner">
            <a:hlinkClick r:id="rId6" action="ppaction://hlinksldjump"/>
          </p:cNvPr>
          <p:cNvSpPr/>
          <p:nvPr/>
        </p:nvSpPr>
        <p:spPr>
          <a:xfrm flipV="1">
            <a:off x="11034713" y="909638"/>
            <a:ext cx="449262" cy="449262"/>
          </a:xfrm>
          <a:custGeom>
            <a:avLst/>
            <a:gdLst>
              <a:gd name="connsiteX0" fmla="*/ 450000 w 450000"/>
              <a:gd name="connsiteY0" fmla="*/ 0 h 450000"/>
              <a:gd name="connsiteX1" fmla="*/ 450000 w 450000"/>
              <a:gd name="connsiteY1" fmla="*/ 450000 h 450000"/>
              <a:gd name="connsiteX2" fmla="*/ 0 w 450000"/>
              <a:gd name="connsiteY2" fmla="*/ 449921 h 450000"/>
              <a:gd name="connsiteX3" fmla="*/ 450000 w 450000"/>
              <a:gd name="connsiteY3" fmla="*/ 0 h 450000"/>
              <a:gd name="connsiteX4" fmla="*/ 448412 w 450000"/>
              <a:gd name="connsiteY4" fmla="*/ 43412 h 450000"/>
              <a:gd name="connsiteX5" fmla="*/ 43412 w 450000"/>
              <a:gd name="connsiteY5" fmla="*/ 448341 h 450000"/>
              <a:gd name="connsiteX6" fmla="*/ 448412 w 450000"/>
              <a:gd name="connsiteY6" fmla="*/ 448412 h 450000"/>
              <a:gd name="connsiteX7" fmla="*/ 448412 w 450000"/>
              <a:gd name="connsiteY7" fmla="*/ 43412 h 45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0000" h="450000">
                <a:moveTo>
                  <a:pt x="450000" y="0"/>
                </a:moveTo>
                <a:lnTo>
                  <a:pt x="450000" y="450000"/>
                </a:lnTo>
                <a:lnTo>
                  <a:pt x="0" y="449921"/>
                </a:lnTo>
                <a:cubicBezTo>
                  <a:pt x="43" y="201424"/>
                  <a:pt x="201503" y="0"/>
                  <a:pt x="450000" y="0"/>
                </a:cubicBezTo>
                <a:close/>
                <a:moveTo>
                  <a:pt x="448412" y="43412"/>
                </a:moveTo>
                <a:cubicBezTo>
                  <a:pt x="224764" y="43412"/>
                  <a:pt x="43451" y="224693"/>
                  <a:pt x="43412" y="448341"/>
                </a:cubicBezTo>
                <a:lnTo>
                  <a:pt x="448412" y="448412"/>
                </a:lnTo>
                <a:lnTo>
                  <a:pt x="448412" y="434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29" name="bottom-right corner">
            <a:hlinkClick r:id="rId6" action="ppaction://hlinksldjump"/>
          </p:cNvPr>
          <p:cNvSpPr/>
          <p:nvPr/>
        </p:nvSpPr>
        <p:spPr>
          <a:xfrm rot="16200000" flipH="1">
            <a:off x="11033919" y="6219032"/>
            <a:ext cx="450850" cy="449262"/>
          </a:xfrm>
          <a:custGeom>
            <a:avLst/>
            <a:gdLst>
              <a:gd name="connsiteX0" fmla="*/ 450000 w 450000"/>
              <a:gd name="connsiteY0" fmla="*/ 0 h 450000"/>
              <a:gd name="connsiteX1" fmla="*/ 450000 w 450000"/>
              <a:gd name="connsiteY1" fmla="*/ 450000 h 450000"/>
              <a:gd name="connsiteX2" fmla="*/ 0 w 450000"/>
              <a:gd name="connsiteY2" fmla="*/ 449921 h 450000"/>
              <a:gd name="connsiteX3" fmla="*/ 450000 w 450000"/>
              <a:gd name="connsiteY3" fmla="*/ 0 h 450000"/>
              <a:gd name="connsiteX4" fmla="*/ 448412 w 450000"/>
              <a:gd name="connsiteY4" fmla="*/ 43412 h 450000"/>
              <a:gd name="connsiteX5" fmla="*/ 43412 w 450000"/>
              <a:gd name="connsiteY5" fmla="*/ 448341 h 450000"/>
              <a:gd name="connsiteX6" fmla="*/ 448412 w 450000"/>
              <a:gd name="connsiteY6" fmla="*/ 448412 h 450000"/>
              <a:gd name="connsiteX7" fmla="*/ 448412 w 450000"/>
              <a:gd name="connsiteY7" fmla="*/ 43412 h 45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0000" h="450000">
                <a:moveTo>
                  <a:pt x="450000" y="0"/>
                </a:moveTo>
                <a:lnTo>
                  <a:pt x="450000" y="450000"/>
                </a:lnTo>
                <a:lnTo>
                  <a:pt x="0" y="449921"/>
                </a:lnTo>
                <a:cubicBezTo>
                  <a:pt x="43" y="201424"/>
                  <a:pt x="201503" y="0"/>
                  <a:pt x="450000" y="0"/>
                </a:cubicBezTo>
                <a:close/>
                <a:moveTo>
                  <a:pt x="448412" y="43412"/>
                </a:moveTo>
                <a:cubicBezTo>
                  <a:pt x="224764" y="43412"/>
                  <a:pt x="43451" y="224693"/>
                  <a:pt x="43412" y="448341"/>
                </a:cubicBezTo>
                <a:lnTo>
                  <a:pt x="448412" y="448412"/>
                </a:lnTo>
                <a:lnTo>
                  <a:pt x="448412" y="434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8" name="Half-way line">
            <a:hlinkClick r:id="rId6" action="ppaction://hlinksldjump"/>
          </p:cNvPr>
          <p:cNvSpPr/>
          <p:nvPr/>
        </p:nvSpPr>
        <p:spPr>
          <a:xfrm>
            <a:off x="6072188" y="909638"/>
            <a:ext cx="47625" cy="5759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2" name="Center Spot">
            <a:hlinkClick r:id="rId6" action="ppaction://hlinksldjump"/>
          </p:cNvPr>
          <p:cNvSpPr/>
          <p:nvPr/>
        </p:nvSpPr>
        <p:spPr>
          <a:xfrm>
            <a:off x="6035675" y="3725863"/>
            <a:ext cx="125413" cy="125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2" name="Center Circle">
            <a:hlinkClick r:id="rId6" action="ppaction://hlinksldjump"/>
          </p:cNvPr>
          <p:cNvSpPr/>
          <p:nvPr/>
        </p:nvSpPr>
        <p:spPr>
          <a:xfrm>
            <a:off x="5378450" y="3068638"/>
            <a:ext cx="1439863" cy="1439862"/>
          </a:xfrm>
          <a:custGeom>
            <a:avLst/>
            <a:gdLst>
              <a:gd name="connsiteX0" fmla="*/ 720000 w 1440000"/>
              <a:gd name="connsiteY0" fmla="*/ 45000 h 1440000"/>
              <a:gd name="connsiteX1" fmla="*/ 45000 w 1440000"/>
              <a:gd name="connsiteY1" fmla="*/ 720000 h 1440000"/>
              <a:gd name="connsiteX2" fmla="*/ 720000 w 1440000"/>
              <a:gd name="connsiteY2" fmla="*/ 1395000 h 1440000"/>
              <a:gd name="connsiteX3" fmla="*/ 1395000 w 1440000"/>
              <a:gd name="connsiteY3" fmla="*/ 720000 h 1440000"/>
              <a:gd name="connsiteX4" fmla="*/ 720000 w 1440000"/>
              <a:gd name="connsiteY4" fmla="*/ 45000 h 1440000"/>
              <a:gd name="connsiteX5" fmla="*/ 720000 w 1440000"/>
              <a:gd name="connsiteY5" fmla="*/ 0 h 1440000"/>
              <a:gd name="connsiteX6" fmla="*/ 1440000 w 1440000"/>
              <a:gd name="connsiteY6" fmla="*/ 720000 h 1440000"/>
              <a:gd name="connsiteX7" fmla="*/ 720000 w 1440000"/>
              <a:gd name="connsiteY7" fmla="*/ 1440000 h 1440000"/>
              <a:gd name="connsiteX8" fmla="*/ 0 w 1440000"/>
              <a:gd name="connsiteY8" fmla="*/ 720000 h 1440000"/>
              <a:gd name="connsiteX9" fmla="*/ 720000 w 1440000"/>
              <a:gd name="connsiteY9" fmla="*/ 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0000" h="1440000">
                <a:moveTo>
                  <a:pt x="720000" y="45000"/>
                </a:moveTo>
                <a:cubicBezTo>
                  <a:pt x="347208" y="45000"/>
                  <a:pt x="45000" y="347208"/>
                  <a:pt x="45000" y="720000"/>
                </a:cubicBezTo>
                <a:cubicBezTo>
                  <a:pt x="45000" y="1092792"/>
                  <a:pt x="347208" y="1395000"/>
                  <a:pt x="720000" y="1395000"/>
                </a:cubicBezTo>
                <a:cubicBezTo>
                  <a:pt x="1092792" y="1395000"/>
                  <a:pt x="1395000" y="1092792"/>
                  <a:pt x="1395000" y="720000"/>
                </a:cubicBezTo>
                <a:cubicBezTo>
                  <a:pt x="1395000" y="347208"/>
                  <a:pt x="1092792" y="45000"/>
                  <a:pt x="720000" y="45000"/>
                </a:cubicBezTo>
                <a:close/>
                <a:moveTo>
                  <a:pt x="720000" y="0"/>
                </a:moveTo>
                <a:cubicBezTo>
                  <a:pt x="1117645" y="0"/>
                  <a:pt x="1440000" y="322355"/>
                  <a:pt x="1440000" y="720000"/>
                </a:cubicBezTo>
                <a:cubicBezTo>
                  <a:pt x="1440000" y="1117645"/>
                  <a:pt x="1117645" y="1440000"/>
                  <a:pt x="720000" y="1440000"/>
                </a:cubicBezTo>
                <a:cubicBezTo>
                  <a:pt x="322355" y="1440000"/>
                  <a:pt x="0" y="1117645"/>
                  <a:pt x="0" y="720000"/>
                </a:cubicBezTo>
                <a:cubicBezTo>
                  <a:pt x="0" y="322355"/>
                  <a:pt x="322355" y="0"/>
                  <a:pt x="7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bottom-left corner">
            <a:hlinkClick r:id="rId6" action="ppaction://hlinksldjump"/>
          </p:cNvPr>
          <p:cNvSpPr/>
          <p:nvPr/>
        </p:nvSpPr>
        <p:spPr>
          <a:xfrm flipH="1">
            <a:off x="695325" y="6218238"/>
            <a:ext cx="450850" cy="450850"/>
          </a:xfrm>
          <a:custGeom>
            <a:avLst/>
            <a:gdLst>
              <a:gd name="connsiteX0" fmla="*/ 450000 w 450000"/>
              <a:gd name="connsiteY0" fmla="*/ 0 h 450000"/>
              <a:gd name="connsiteX1" fmla="*/ 450000 w 450000"/>
              <a:gd name="connsiteY1" fmla="*/ 450000 h 450000"/>
              <a:gd name="connsiteX2" fmla="*/ 0 w 450000"/>
              <a:gd name="connsiteY2" fmla="*/ 449921 h 450000"/>
              <a:gd name="connsiteX3" fmla="*/ 450000 w 450000"/>
              <a:gd name="connsiteY3" fmla="*/ 0 h 450000"/>
              <a:gd name="connsiteX4" fmla="*/ 448412 w 450000"/>
              <a:gd name="connsiteY4" fmla="*/ 43412 h 450000"/>
              <a:gd name="connsiteX5" fmla="*/ 43412 w 450000"/>
              <a:gd name="connsiteY5" fmla="*/ 448341 h 450000"/>
              <a:gd name="connsiteX6" fmla="*/ 448412 w 450000"/>
              <a:gd name="connsiteY6" fmla="*/ 448412 h 450000"/>
              <a:gd name="connsiteX7" fmla="*/ 448412 w 450000"/>
              <a:gd name="connsiteY7" fmla="*/ 43412 h 45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0000" h="450000">
                <a:moveTo>
                  <a:pt x="450000" y="0"/>
                </a:moveTo>
                <a:lnTo>
                  <a:pt x="450000" y="450000"/>
                </a:lnTo>
                <a:lnTo>
                  <a:pt x="0" y="449921"/>
                </a:lnTo>
                <a:cubicBezTo>
                  <a:pt x="43" y="201424"/>
                  <a:pt x="201503" y="0"/>
                  <a:pt x="450000" y="0"/>
                </a:cubicBezTo>
                <a:close/>
                <a:moveTo>
                  <a:pt x="448412" y="43412"/>
                </a:moveTo>
                <a:cubicBezTo>
                  <a:pt x="224764" y="43412"/>
                  <a:pt x="43451" y="224693"/>
                  <a:pt x="43412" y="448341"/>
                </a:cubicBezTo>
                <a:lnTo>
                  <a:pt x="448412" y="448412"/>
                </a:lnTo>
                <a:lnTo>
                  <a:pt x="448412" y="434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25" name="top-left corner">
            <a:hlinkClick r:id="rId6" action="ppaction://hlinksldjump"/>
          </p:cNvPr>
          <p:cNvSpPr/>
          <p:nvPr/>
        </p:nvSpPr>
        <p:spPr>
          <a:xfrm rot="5400000" flipH="1">
            <a:off x="696119" y="908844"/>
            <a:ext cx="449262" cy="450850"/>
          </a:xfrm>
          <a:custGeom>
            <a:avLst/>
            <a:gdLst>
              <a:gd name="connsiteX0" fmla="*/ 450000 w 450000"/>
              <a:gd name="connsiteY0" fmla="*/ 0 h 450000"/>
              <a:gd name="connsiteX1" fmla="*/ 450000 w 450000"/>
              <a:gd name="connsiteY1" fmla="*/ 450000 h 450000"/>
              <a:gd name="connsiteX2" fmla="*/ 0 w 450000"/>
              <a:gd name="connsiteY2" fmla="*/ 449921 h 450000"/>
              <a:gd name="connsiteX3" fmla="*/ 450000 w 450000"/>
              <a:gd name="connsiteY3" fmla="*/ 0 h 450000"/>
              <a:gd name="connsiteX4" fmla="*/ 448412 w 450000"/>
              <a:gd name="connsiteY4" fmla="*/ 43412 h 450000"/>
              <a:gd name="connsiteX5" fmla="*/ 43412 w 450000"/>
              <a:gd name="connsiteY5" fmla="*/ 448341 h 450000"/>
              <a:gd name="connsiteX6" fmla="*/ 448412 w 450000"/>
              <a:gd name="connsiteY6" fmla="*/ 448412 h 450000"/>
              <a:gd name="connsiteX7" fmla="*/ 448412 w 450000"/>
              <a:gd name="connsiteY7" fmla="*/ 43412 h 45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0000" h="450000">
                <a:moveTo>
                  <a:pt x="450000" y="0"/>
                </a:moveTo>
                <a:lnTo>
                  <a:pt x="450000" y="450000"/>
                </a:lnTo>
                <a:lnTo>
                  <a:pt x="0" y="449921"/>
                </a:lnTo>
                <a:cubicBezTo>
                  <a:pt x="43" y="201424"/>
                  <a:pt x="201503" y="0"/>
                  <a:pt x="450000" y="0"/>
                </a:cubicBezTo>
                <a:close/>
                <a:moveTo>
                  <a:pt x="448412" y="43412"/>
                </a:moveTo>
                <a:cubicBezTo>
                  <a:pt x="224764" y="43412"/>
                  <a:pt x="43451" y="224693"/>
                  <a:pt x="43412" y="448341"/>
                </a:cubicBezTo>
                <a:lnTo>
                  <a:pt x="448412" y="448412"/>
                </a:lnTo>
                <a:lnTo>
                  <a:pt x="448412" y="434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41" name="left-penalty arc">
            <a:hlinkClick r:id="rId6" action="ppaction://hlinksldjump"/>
          </p:cNvPr>
          <p:cNvSpPr/>
          <p:nvPr/>
        </p:nvSpPr>
        <p:spPr>
          <a:xfrm flipH="1">
            <a:off x="2459038" y="2889250"/>
            <a:ext cx="544512" cy="1800225"/>
          </a:xfrm>
          <a:custGeom>
            <a:avLst/>
            <a:gdLst>
              <a:gd name="connsiteX0" fmla="*/ 540000 w 544550"/>
              <a:gd name="connsiteY0" fmla="*/ 900000 h 1800000"/>
              <a:gd name="connsiteX1" fmla="*/ 544323 w 544550"/>
              <a:gd name="connsiteY1" fmla="*/ 1754967 h 1800000"/>
              <a:gd name="connsiteX2" fmla="*/ 544323 w 544550"/>
              <a:gd name="connsiteY2" fmla="*/ 1754967 h 1800000"/>
              <a:gd name="connsiteX3" fmla="*/ 540000 w 544550"/>
              <a:gd name="connsiteY3" fmla="*/ 45000 h 1800000"/>
              <a:gd name="connsiteX4" fmla="*/ 540000 w 544550"/>
              <a:gd name="connsiteY4" fmla="*/ 900000 h 1800000"/>
              <a:gd name="connsiteX5" fmla="*/ 539999 w 544550"/>
              <a:gd name="connsiteY5" fmla="*/ 45000 h 1800000"/>
              <a:gd name="connsiteX6" fmla="*/ 539999 w 544550"/>
              <a:gd name="connsiteY6" fmla="*/ 0 h 1800000"/>
              <a:gd name="connsiteX7" fmla="*/ 539999 w 544550"/>
              <a:gd name="connsiteY7" fmla="*/ 45000 h 1800000"/>
              <a:gd name="connsiteX8" fmla="*/ 386173 w 544550"/>
              <a:gd name="connsiteY8" fmla="*/ 87274 h 1800000"/>
              <a:gd name="connsiteX9" fmla="*/ 70349 w 544550"/>
              <a:gd name="connsiteY9" fmla="*/ 629901 h 1800000"/>
              <a:gd name="connsiteX10" fmla="*/ 70901 w 544550"/>
              <a:gd name="connsiteY10" fmla="*/ 1172947 h 1800000"/>
              <a:gd name="connsiteX11" fmla="*/ 389651 w 544550"/>
              <a:gd name="connsiteY11" fmla="*/ 1714667 h 1800000"/>
              <a:gd name="connsiteX12" fmla="*/ 544323 w 544550"/>
              <a:gd name="connsiteY12" fmla="*/ 1754967 h 1800000"/>
              <a:gd name="connsiteX13" fmla="*/ 544550 w 544550"/>
              <a:gd name="connsiteY13" fmla="*/ 1799968 h 1800000"/>
              <a:gd name="connsiteX14" fmla="*/ 30175 w 544550"/>
              <a:gd name="connsiteY14" fmla="*/ 1196643 h 1800000"/>
              <a:gd name="connsiteX15" fmla="*/ 29535 w 544550"/>
              <a:gd name="connsiteY15" fmla="*/ 606429 h 1800000"/>
              <a:gd name="connsiteX16" fmla="*/ 539999 w 544550"/>
              <a:gd name="connsiteY1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4550" h="1800000">
                <a:moveTo>
                  <a:pt x="540000" y="900000"/>
                </a:moveTo>
                <a:lnTo>
                  <a:pt x="544323" y="1754967"/>
                </a:lnTo>
                <a:lnTo>
                  <a:pt x="544323" y="1754967"/>
                </a:lnTo>
                <a:close/>
                <a:moveTo>
                  <a:pt x="540000" y="45000"/>
                </a:moveTo>
                <a:lnTo>
                  <a:pt x="540000" y="900000"/>
                </a:lnTo>
                <a:lnTo>
                  <a:pt x="539999" y="45000"/>
                </a:lnTo>
                <a:close/>
                <a:moveTo>
                  <a:pt x="539999" y="0"/>
                </a:moveTo>
                <a:lnTo>
                  <a:pt x="539999" y="45000"/>
                </a:lnTo>
                <a:lnTo>
                  <a:pt x="386173" y="87274"/>
                </a:lnTo>
                <a:cubicBezTo>
                  <a:pt x="239893" y="169917"/>
                  <a:pt x="120844" y="367946"/>
                  <a:pt x="70349" y="629901"/>
                </a:cubicBezTo>
                <a:cubicBezTo>
                  <a:pt x="36363" y="806210"/>
                  <a:pt x="36557" y="996845"/>
                  <a:pt x="70901" y="1172947"/>
                </a:cubicBezTo>
                <a:cubicBezTo>
                  <a:pt x="122157" y="1435762"/>
                  <a:pt x="242416" y="1633557"/>
                  <a:pt x="389651" y="1714667"/>
                </a:cubicBezTo>
                <a:lnTo>
                  <a:pt x="544323" y="1754967"/>
                </a:lnTo>
                <a:lnTo>
                  <a:pt x="544550" y="1799968"/>
                </a:lnTo>
                <a:cubicBezTo>
                  <a:pt x="313259" y="1803217"/>
                  <a:pt x="106412" y="1560599"/>
                  <a:pt x="30175" y="1196643"/>
                </a:cubicBezTo>
                <a:cubicBezTo>
                  <a:pt x="-9838" y="1005618"/>
                  <a:pt x="-10064" y="797694"/>
                  <a:pt x="29535" y="606429"/>
                </a:cubicBezTo>
                <a:cubicBezTo>
                  <a:pt x="104671" y="243521"/>
                  <a:pt x="309656" y="0"/>
                  <a:pt x="53999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32" name="left-penalty area">
            <a:hlinkClick r:id="rId6" action="ppaction://hlinksldjump"/>
          </p:cNvPr>
          <p:cNvSpPr/>
          <p:nvPr/>
        </p:nvSpPr>
        <p:spPr>
          <a:xfrm>
            <a:off x="698500" y="1989138"/>
            <a:ext cx="1800225" cy="3600450"/>
          </a:xfrm>
          <a:custGeom>
            <a:avLst/>
            <a:gdLst>
              <a:gd name="connsiteX0" fmla="*/ 45000 w 1800000"/>
              <a:gd name="connsiteY0" fmla="*/ 45000 h 3600000"/>
              <a:gd name="connsiteX1" fmla="*/ 45000 w 1800000"/>
              <a:gd name="connsiteY1" fmla="*/ 3555000 h 3600000"/>
              <a:gd name="connsiteX2" fmla="*/ 1755000 w 1800000"/>
              <a:gd name="connsiteY2" fmla="*/ 3555000 h 3600000"/>
              <a:gd name="connsiteX3" fmla="*/ 1755000 w 1800000"/>
              <a:gd name="connsiteY3" fmla="*/ 45000 h 3600000"/>
              <a:gd name="connsiteX4" fmla="*/ 0 w 1800000"/>
              <a:gd name="connsiteY4" fmla="*/ 0 h 3600000"/>
              <a:gd name="connsiteX5" fmla="*/ 1800000 w 1800000"/>
              <a:gd name="connsiteY5" fmla="*/ 0 h 3600000"/>
              <a:gd name="connsiteX6" fmla="*/ 1800000 w 1800000"/>
              <a:gd name="connsiteY6" fmla="*/ 3600000 h 3600000"/>
              <a:gd name="connsiteX7" fmla="*/ 0 w 1800000"/>
              <a:gd name="connsiteY7"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0000" h="3600000">
                <a:moveTo>
                  <a:pt x="45000" y="45000"/>
                </a:moveTo>
                <a:lnTo>
                  <a:pt x="45000" y="3555000"/>
                </a:lnTo>
                <a:lnTo>
                  <a:pt x="1755000" y="3555000"/>
                </a:lnTo>
                <a:lnTo>
                  <a:pt x="1755000" y="45000"/>
                </a:lnTo>
                <a:close/>
                <a:moveTo>
                  <a:pt x="0" y="0"/>
                </a:moveTo>
                <a:lnTo>
                  <a:pt x="1800000" y="0"/>
                </a:lnTo>
                <a:lnTo>
                  <a:pt x="1800000" y="3600000"/>
                </a:lnTo>
                <a:lnTo>
                  <a:pt x="0" y="360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5" name="left-6 yard box">
            <a:hlinkClick r:id="rId6" action="ppaction://hlinksldjump"/>
          </p:cNvPr>
          <p:cNvSpPr/>
          <p:nvPr/>
        </p:nvSpPr>
        <p:spPr>
          <a:xfrm>
            <a:off x="698500" y="2708275"/>
            <a:ext cx="809625" cy="2160588"/>
          </a:xfrm>
          <a:custGeom>
            <a:avLst/>
            <a:gdLst>
              <a:gd name="connsiteX0" fmla="*/ 45000 w 810000"/>
              <a:gd name="connsiteY0" fmla="*/ 45000 h 2160000"/>
              <a:gd name="connsiteX1" fmla="*/ 45000 w 810000"/>
              <a:gd name="connsiteY1" fmla="*/ 2115000 h 2160000"/>
              <a:gd name="connsiteX2" fmla="*/ 765000 w 810000"/>
              <a:gd name="connsiteY2" fmla="*/ 2115000 h 2160000"/>
              <a:gd name="connsiteX3" fmla="*/ 765000 w 810000"/>
              <a:gd name="connsiteY3" fmla="*/ 45000 h 2160000"/>
              <a:gd name="connsiteX4" fmla="*/ 0 w 810000"/>
              <a:gd name="connsiteY4" fmla="*/ 0 h 2160000"/>
              <a:gd name="connsiteX5" fmla="*/ 810000 w 810000"/>
              <a:gd name="connsiteY5" fmla="*/ 0 h 2160000"/>
              <a:gd name="connsiteX6" fmla="*/ 810000 w 810000"/>
              <a:gd name="connsiteY6" fmla="*/ 2160000 h 2160000"/>
              <a:gd name="connsiteX7" fmla="*/ 0 w 810000"/>
              <a:gd name="connsiteY7"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0000" h="2160000">
                <a:moveTo>
                  <a:pt x="45000" y="45000"/>
                </a:moveTo>
                <a:lnTo>
                  <a:pt x="45000" y="2115000"/>
                </a:lnTo>
                <a:lnTo>
                  <a:pt x="765000" y="2115000"/>
                </a:lnTo>
                <a:lnTo>
                  <a:pt x="765000" y="45000"/>
                </a:lnTo>
                <a:close/>
                <a:moveTo>
                  <a:pt x="0" y="0"/>
                </a:moveTo>
                <a:lnTo>
                  <a:pt x="810000" y="0"/>
                </a:lnTo>
                <a:lnTo>
                  <a:pt x="810000" y="2160000"/>
                </a:lnTo>
                <a:lnTo>
                  <a:pt x="0" y="216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2" name="ball-right 3"/>
          <p:cNvPicPr>
            <a:picLocks noChangeAspect="1"/>
          </p:cNvPicPr>
          <p:nvPr/>
        </p:nvPicPr>
        <p:blipFill>
          <a:blip r:embed="rId7" cstate="print"/>
          <a:srcRect/>
          <a:stretch>
            <a:fillRect/>
          </a:stretch>
        </p:blipFill>
        <p:spPr bwMode="auto">
          <a:xfrm>
            <a:off x="10536238" y="3351213"/>
            <a:ext cx="900112" cy="900112"/>
          </a:xfrm>
          <a:prstGeom prst="rect">
            <a:avLst/>
          </a:prstGeom>
          <a:noFill/>
          <a:ln w="9525">
            <a:noFill/>
            <a:miter lim="800000"/>
            <a:headEnd/>
            <a:tailEnd/>
          </a:ln>
        </p:spPr>
      </p:pic>
      <p:pic>
        <p:nvPicPr>
          <p:cNvPr id="71" name="ball-right 2"/>
          <p:cNvPicPr>
            <a:picLocks noChangeAspect="1"/>
          </p:cNvPicPr>
          <p:nvPr/>
        </p:nvPicPr>
        <p:blipFill>
          <a:blip r:embed="rId7" cstate="print"/>
          <a:srcRect/>
          <a:stretch>
            <a:fillRect/>
          </a:stretch>
        </p:blipFill>
        <p:spPr bwMode="auto">
          <a:xfrm>
            <a:off x="9315450" y="3351213"/>
            <a:ext cx="900113" cy="900112"/>
          </a:xfrm>
          <a:prstGeom prst="rect">
            <a:avLst/>
          </a:prstGeom>
          <a:noFill/>
          <a:ln w="9525">
            <a:noFill/>
            <a:miter lim="800000"/>
            <a:headEnd/>
            <a:tailEnd/>
          </a:ln>
        </p:spPr>
      </p:pic>
      <p:pic>
        <p:nvPicPr>
          <p:cNvPr id="70" name="ball-right 1"/>
          <p:cNvPicPr>
            <a:picLocks noChangeAspect="1"/>
          </p:cNvPicPr>
          <p:nvPr/>
        </p:nvPicPr>
        <p:blipFill>
          <a:blip r:embed="rId7" cstate="print"/>
          <a:srcRect/>
          <a:stretch>
            <a:fillRect/>
          </a:stretch>
        </p:blipFill>
        <p:spPr bwMode="auto">
          <a:xfrm>
            <a:off x="7464425" y="3351213"/>
            <a:ext cx="900113" cy="900112"/>
          </a:xfrm>
          <a:prstGeom prst="rect">
            <a:avLst/>
          </a:prstGeom>
          <a:noFill/>
          <a:ln w="9525">
            <a:noFill/>
            <a:miter lim="800000"/>
            <a:headEnd/>
            <a:tailEnd/>
          </a:ln>
        </p:spPr>
      </p:pic>
      <p:pic>
        <p:nvPicPr>
          <p:cNvPr id="65" name="ball center"/>
          <p:cNvPicPr>
            <a:picLocks noChangeAspect="1"/>
          </p:cNvPicPr>
          <p:nvPr/>
        </p:nvPicPr>
        <p:blipFill>
          <a:blip r:embed="rId7" cstate="print"/>
          <a:srcRect/>
          <a:stretch>
            <a:fillRect/>
          </a:stretch>
        </p:blipFill>
        <p:spPr bwMode="auto">
          <a:xfrm>
            <a:off x="5659438" y="3351213"/>
            <a:ext cx="900112" cy="900112"/>
          </a:xfrm>
          <a:prstGeom prst="rect">
            <a:avLst/>
          </a:prstGeom>
          <a:noFill/>
          <a:ln w="9525">
            <a:noFill/>
            <a:miter lim="800000"/>
            <a:headEnd/>
            <a:tailEnd/>
          </a:ln>
        </p:spPr>
      </p:pic>
      <p:pic>
        <p:nvPicPr>
          <p:cNvPr id="68" name="ball-left 1"/>
          <p:cNvPicPr>
            <a:picLocks noChangeAspect="1"/>
          </p:cNvPicPr>
          <p:nvPr/>
        </p:nvPicPr>
        <p:blipFill>
          <a:blip r:embed="rId7" cstate="print"/>
          <a:srcRect/>
          <a:stretch>
            <a:fillRect/>
          </a:stretch>
        </p:blipFill>
        <p:spPr bwMode="auto">
          <a:xfrm>
            <a:off x="3854450" y="3351213"/>
            <a:ext cx="900113" cy="900112"/>
          </a:xfrm>
          <a:prstGeom prst="rect">
            <a:avLst/>
          </a:prstGeom>
          <a:noFill/>
          <a:ln w="9525">
            <a:noFill/>
            <a:miter lim="800000"/>
            <a:headEnd/>
            <a:tailEnd/>
          </a:ln>
        </p:spPr>
      </p:pic>
      <p:pic>
        <p:nvPicPr>
          <p:cNvPr id="69" name="ball-left 2"/>
          <p:cNvPicPr>
            <a:picLocks noChangeAspect="1"/>
          </p:cNvPicPr>
          <p:nvPr/>
        </p:nvPicPr>
        <p:blipFill>
          <a:blip r:embed="rId7" cstate="print"/>
          <a:srcRect/>
          <a:stretch>
            <a:fillRect/>
          </a:stretch>
        </p:blipFill>
        <p:spPr bwMode="auto">
          <a:xfrm>
            <a:off x="2033588" y="3351213"/>
            <a:ext cx="898525" cy="900112"/>
          </a:xfrm>
          <a:prstGeom prst="rect">
            <a:avLst/>
          </a:prstGeom>
          <a:noFill/>
          <a:ln w="9525">
            <a:noFill/>
            <a:miter lim="800000"/>
            <a:headEnd/>
            <a:tailEnd/>
          </a:ln>
        </p:spPr>
      </p:pic>
      <p:pic>
        <p:nvPicPr>
          <p:cNvPr id="73" name="ball-left-3"/>
          <p:cNvPicPr>
            <a:picLocks noChangeAspect="1"/>
          </p:cNvPicPr>
          <p:nvPr/>
        </p:nvPicPr>
        <p:blipFill>
          <a:blip r:embed="rId7" cstate="print"/>
          <a:srcRect/>
          <a:stretch>
            <a:fillRect/>
          </a:stretch>
        </p:blipFill>
        <p:spPr bwMode="auto">
          <a:xfrm>
            <a:off x="736600" y="3351213"/>
            <a:ext cx="900113" cy="900112"/>
          </a:xfrm>
          <a:prstGeom prst="rect">
            <a:avLst/>
          </a:prstGeom>
          <a:noFill/>
          <a:ln w="9525">
            <a:noFill/>
            <a:miter lim="800000"/>
            <a:headEnd/>
            <a:tailEnd/>
          </a:ln>
        </p:spPr>
      </p:pic>
      <p:sp>
        <p:nvSpPr>
          <p:cNvPr id="74" name="Goal Sign"/>
          <p:cNvSpPr/>
          <p:nvPr/>
        </p:nvSpPr>
        <p:spPr>
          <a:xfrm>
            <a:off x="2197868" y="3156335"/>
            <a:ext cx="7796264" cy="3701665"/>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ru-RU" altLang="ja-JP" sz="239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cs typeface="+mn-cs"/>
              </a:rPr>
              <a:t>Гол!!!</a:t>
            </a:r>
            <a:endParaRPr lang="ja-JP" altLang="en-US" sz="239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cs typeface="+mn-cs"/>
            </a:endParaRPr>
          </a:p>
        </p:txBody>
      </p:sp>
      <p:sp>
        <p:nvSpPr>
          <p:cNvPr id="3"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81"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pic>
        <p:nvPicPr>
          <p:cNvPr id="31" name="blue1"/>
          <p:cNvPicPr>
            <a:picLocks noChangeAspect="1"/>
          </p:cNvPicPr>
          <p:nvPr/>
        </p:nvPicPr>
        <p:blipFill>
          <a:blip r:embed="rId8" cstate="print"/>
          <a:srcRect/>
          <a:stretch>
            <a:fillRect/>
          </a:stretch>
        </p:blipFill>
        <p:spPr bwMode="auto">
          <a:xfrm>
            <a:off x="9496425" y="215900"/>
            <a:ext cx="401638" cy="493713"/>
          </a:xfrm>
          <a:prstGeom prst="rect">
            <a:avLst/>
          </a:prstGeom>
          <a:noFill/>
          <a:ln w="9525">
            <a:noFill/>
            <a:miter lim="800000"/>
            <a:headEnd/>
            <a:tailEnd/>
          </a:ln>
        </p:spPr>
      </p:pic>
      <p:pic>
        <p:nvPicPr>
          <p:cNvPr id="30" name="blue2"/>
          <p:cNvPicPr>
            <a:picLocks noChangeAspect="1"/>
          </p:cNvPicPr>
          <p:nvPr/>
        </p:nvPicPr>
        <p:blipFill>
          <a:blip r:embed="rId9" cstate="print"/>
          <a:srcRect/>
          <a:stretch>
            <a:fillRect/>
          </a:stretch>
        </p:blipFill>
        <p:spPr bwMode="auto">
          <a:xfrm>
            <a:off x="9134475" y="215900"/>
            <a:ext cx="403225" cy="493713"/>
          </a:xfrm>
          <a:prstGeom prst="rect">
            <a:avLst/>
          </a:prstGeom>
          <a:noFill/>
          <a:ln w="9525">
            <a:noFill/>
            <a:miter lim="800000"/>
            <a:headEnd/>
            <a:tailEnd/>
          </a:ln>
        </p:spPr>
      </p:pic>
      <p:pic>
        <p:nvPicPr>
          <p:cNvPr id="26" name="blue3"/>
          <p:cNvPicPr>
            <a:picLocks noChangeAspect="1"/>
          </p:cNvPicPr>
          <p:nvPr/>
        </p:nvPicPr>
        <p:blipFill>
          <a:blip r:embed="rId10" cstate="print"/>
          <a:srcRect/>
          <a:stretch>
            <a:fillRect/>
          </a:stretch>
        </p:blipFill>
        <p:spPr bwMode="auto">
          <a:xfrm>
            <a:off x="8778875" y="215900"/>
            <a:ext cx="401638" cy="493713"/>
          </a:xfrm>
          <a:prstGeom prst="rect">
            <a:avLst/>
          </a:prstGeom>
          <a:noFill/>
          <a:ln w="9525">
            <a:noFill/>
            <a:miter lim="800000"/>
            <a:headEnd/>
            <a:tailEnd/>
          </a:ln>
        </p:spPr>
      </p:pic>
      <p:pic>
        <p:nvPicPr>
          <p:cNvPr id="24" name="blue4"/>
          <p:cNvPicPr>
            <a:picLocks noChangeAspect="1"/>
          </p:cNvPicPr>
          <p:nvPr/>
        </p:nvPicPr>
        <p:blipFill>
          <a:blip r:embed="rId11" cstate="print"/>
          <a:srcRect/>
          <a:stretch>
            <a:fillRect/>
          </a:stretch>
        </p:blipFill>
        <p:spPr bwMode="auto">
          <a:xfrm>
            <a:off x="8416925" y="222250"/>
            <a:ext cx="403225" cy="493713"/>
          </a:xfrm>
          <a:prstGeom prst="rect">
            <a:avLst/>
          </a:prstGeom>
          <a:noFill/>
          <a:ln w="9525">
            <a:noFill/>
            <a:miter lim="800000"/>
            <a:headEnd/>
            <a:tailEnd/>
          </a:ln>
        </p:spPr>
      </p:pic>
      <p:pic>
        <p:nvPicPr>
          <p:cNvPr id="23" name="blue5"/>
          <p:cNvPicPr>
            <a:picLocks noChangeAspect="1"/>
          </p:cNvPicPr>
          <p:nvPr/>
        </p:nvPicPr>
        <p:blipFill>
          <a:blip r:embed="rId12" cstate="print"/>
          <a:srcRect/>
          <a:stretch>
            <a:fillRect/>
          </a:stretch>
        </p:blipFill>
        <p:spPr bwMode="auto">
          <a:xfrm>
            <a:off x="8058150" y="219075"/>
            <a:ext cx="403225" cy="493713"/>
          </a:xfrm>
          <a:prstGeom prst="rect">
            <a:avLst/>
          </a:prstGeom>
          <a:noFill/>
          <a:ln w="9525">
            <a:noFill/>
            <a:miter lim="800000"/>
            <a:headEnd/>
            <a:tailEnd/>
          </a:ln>
        </p:spPr>
      </p:pic>
      <p:pic>
        <p:nvPicPr>
          <p:cNvPr id="21" name="blue6"/>
          <p:cNvPicPr>
            <a:picLocks noChangeAspect="1"/>
          </p:cNvPicPr>
          <p:nvPr/>
        </p:nvPicPr>
        <p:blipFill>
          <a:blip r:embed="rId13" cstate="print"/>
          <a:srcRect/>
          <a:stretch>
            <a:fillRect/>
          </a:stretch>
        </p:blipFill>
        <p:spPr bwMode="auto">
          <a:xfrm>
            <a:off x="7700963" y="222250"/>
            <a:ext cx="403225" cy="493713"/>
          </a:xfrm>
          <a:prstGeom prst="rect">
            <a:avLst/>
          </a:prstGeom>
          <a:noFill/>
          <a:ln w="9525">
            <a:noFill/>
            <a:miter lim="800000"/>
            <a:headEnd/>
            <a:tailEnd/>
          </a:ln>
        </p:spPr>
      </p:pic>
      <p:pic>
        <p:nvPicPr>
          <p:cNvPr id="20" name="blue7"/>
          <p:cNvPicPr>
            <a:picLocks noChangeAspect="1"/>
          </p:cNvPicPr>
          <p:nvPr/>
        </p:nvPicPr>
        <p:blipFill>
          <a:blip r:embed="rId14" cstate="print"/>
          <a:srcRect/>
          <a:stretch>
            <a:fillRect/>
          </a:stretch>
        </p:blipFill>
        <p:spPr bwMode="auto">
          <a:xfrm>
            <a:off x="7343775" y="225425"/>
            <a:ext cx="401638" cy="493713"/>
          </a:xfrm>
          <a:prstGeom prst="rect">
            <a:avLst/>
          </a:prstGeom>
          <a:noFill/>
          <a:ln w="9525">
            <a:noFill/>
            <a:miter lim="800000"/>
            <a:headEnd/>
            <a:tailEnd/>
          </a:ln>
        </p:spPr>
      </p:pic>
      <p:pic>
        <p:nvPicPr>
          <p:cNvPr id="19" name="blue8"/>
          <p:cNvPicPr>
            <a:picLocks noChangeAspect="1"/>
          </p:cNvPicPr>
          <p:nvPr/>
        </p:nvPicPr>
        <p:blipFill>
          <a:blip r:embed="rId15" cstate="print"/>
          <a:srcRect/>
          <a:stretch>
            <a:fillRect/>
          </a:stretch>
        </p:blipFill>
        <p:spPr bwMode="auto">
          <a:xfrm>
            <a:off x="6981825" y="231775"/>
            <a:ext cx="403225" cy="493713"/>
          </a:xfrm>
          <a:prstGeom prst="rect">
            <a:avLst/>
          </a:prstGeom>
          <a:noFill/>
          <a:ln w="9525">
            <a:noFill/>
            <a:miter lim="800000"/>
            <a:headEnd/>
            <a:tailEnd/>
          </a:ln>
        </p:spPr>
      </p:pic>
      <p:pic>
        <p:nvPicPr>
          <p:cNvPr id="17" name="blue9"/>
          <p:cNvPicPr>
            <a:picLocks noChangeAspect="1"/>
          </p:cNvPicPr>
          <p:nvPr/>
        </p:nvPicPr>
        <p:blipFill>
          <a:blip r:embed="rId16" cstate="print"/>
          <a:srcRect/>
          <a:stretch>
            <a:fillRect/>
          </a:stretch>
        </p:blipFill>
        <p:spPr bwMode="auto">
          <a:xfrm>
            <a:off x="6619875" y="230188"/>
            <a:ext cx="403225" cy="493712"/>
          </a:xfrm>
          <a:prstGeom prst="rect">
            <a:avLst/>
          </a:prstGeom>
          <a:noFill/>
          <a:ln w="9525">
            <a:noFill/>
            <a:miter lim="800000"/>
            <a:headEnd/>
            <a:tailEnd/>
          </a:ln>
        </p:spPr>
      </p:pic>
      <p:pic>
        <p:nvPicPr>
          <p:cNvPr id="16" name="blue10"/>
          <p:cNvPicPr>
            <a:picLocks noChangeAspect="1"/>
          </p:cNvPicPr>
          <p:nvPr/>
        </p:nvPicPr>
        <p:blipFill>
          <a:blip r:embed="rId17" cstate="print"/>
          <a:srcRect/>
          <a:stretch>
            <a:fillRect/>
          </a:stretch>
        </p:blipFill>
        <p:spPr bwMode="auto">
          <a:xfrm>
            <a:off x="6196013" y="230188"/>
            <a:ext cx="523875" cy="495300"/>
          </a:xfrm>
          <a:prstGeom prst="rect">
            <a:avLst/>
          </a:prstGeom>
          <a:noFill/>
          <a:ln w="9525">
            <a:noFill/>
            <a:miter lim="800000"/>
            <a:headEnd/>
            <a:tailEnd/>
          </a:ln>
        </p:spPr>
      </p:pic>
      <p:pic>
        <p:nvPicPr>
          <p:cNvPr id="5" name="red1"/>
          <p:cNvPicPr>
            <a:picLocks noChangeAspect="1"/>
          </p:cNvPicPr>
          <p:nvPr/>
        </p:nvPicPr>
        <p:blipFill>
          <a:blip r:embed="rId18" cstate="print"/>
          <a:srcRect/>
          <a:stretch>
            <a:fillRect/>
          </a:stretch>
        </p:blipFill>
        <p:spPr bwMode="auto">
          <a:xfrm>
            <a:off x="2282825" y="222250"/>
            <a:ext cx="401638" cy="493713"/>
          </a:xfrm>
          <a:prstGeom prst="rect">
            <a:avLst/>
          </a:prstGeom>
          <a:noFill/>
          <a:ln w="9525">
            <a:noFill/>
            <a:miter lim="800000"/>
            <a:headEnd/>
            <a:tailEnd/>
          </a:ln>
        </p:spPr>
      </p:pic>
      <p:pic>
        <p:nvPicPr>
          <p:cNvPr id="6" name="red2"/>
          <p:cNvPicPr>
            <a:picLocks noChangeAspect="1"/>
          </p:cNvPicPr>
          <p:nvPr/>
        </p:nvPicPr>
        <p:blipFill>
          <a:blip r:embed="rId19" cstate="print"/>
          <a:srcRect/>
          <a:stretch>
            <a:fillRect/>
          </a:stretch>
        </p:blipFill>
        <p:spPr bwMode="auto">
          <a:xfrm>
            <a:off x="2638425" y="222250"/>
            <a:ext cx="403225" cy="493713"/>
          </a:xfrm>
          <a:prstGeom prst="rect">
            <a:avLst/>
          </a:prstGeom>
          <a:noFill/>
          <a:ln w="9525">
            <a:noFill/>
            <a:miter lim="800000"/>
            <a:headEnd/>
            <a:tailEnd/>
          </a:ln>
        </p:spPr>
      </p:pic>
      <p:pic>
        <p:nvPicPr>
          <p:cNvPr id="7" name="red3"/>
          <p:cNvPicPr>
            <a:picLocks noChangeAspect="1"/>
          </p:cNvPicPr>
          <p:nvPr/>
        </p:nvPicPr>
        <p:blipFill>
          <a:blip r:embed="rId20" cstate="print"/>
          <a:srcRect/>
          <a:stretch>
            <a:fillRect/>
          </a:stretch>
        </p:blipFill>
        <p:spPr bwMode="auto">
          <a:xfrm>
            <a:off x="3000375" y="222250"/>
            <a:ext cx="401638" cy="493713"/>
          </a:xfrm>
          <a:prstGeom prst="rect">
            <a:avLst/>
          </a:prstGeom>
          <a:noFill/>
          <a:ln w="9525">
            <a:noFill/>
            <a:miter lim="800000"/>
            <a:headEnd/>
            <a:tailEnd/>
          </a:ln>
        </p:spPr>
      </p:pic>
      <p:pic>
        <p:nvPicPr>
          <p:cNvPr id="8" name="red4"/>
          <p:cNvPicPr>
            <a:picLocks noChangeAspect="1"/>
          </p:cNvPicPr>
          <p:nvPr/>
        </p:nvPicPr>
        <p:blipFill>
          <a:blip r:embed="rId21" cstate="print"/>
          <a:srcRect/>
          <a:stretch>
            <a:fillRect/>
          </a:stretch>
        </p:blipFill>
        <p:spPr bwMode="auto">
          <a:xfrm>
            <a:off x="3363913" y="223838"/>
            <a:ext cx="403225" cy="493712"/>
          </a:xfrm>
          <a:prstGeom prst="rect">
            <a:avLst/>
          </a:prstGeom>
          <a:noFill/>
          <a:ln w="9525">
            <a:noFill/>
            <a:miter lim="800000"/>
            <a:headEnd/>
            <a:tailEnd/>
          </a:ln>
        </p:spPr>
      </p:pic>
      <p:pic>
        <p:nvPicPr>
          <p:cNvPr id="9" name="red5"/>
          <p:cNvPicPr>
            <a:picLocks noChangeAspect="1"/>
          </p:cNvPicPr>
          <p:nvPr/>
        </p:nvPicPr>
        <p:blipFill>
          <a:blip r:embed="rId22" cstate="print"/>
          <a:srcRect/>
          <a:stretch>
            <a:fillRect/>
          </a:stretch>
        </p:blipFill>
        <p:spPr bwMode="auto">
          <a:xfrm>
            <a:off x="3722688" y="222250"/>
            <a:ext cx="403225" cy="493713"/>
          </a:xfrm>
          <a:prstGeom prst="rect">
            <a:avLst/>
          </a:prstGeom>
          <a:noFill/>
          <a:ln w="9525">
            <a:noFill/>
            <a:miter lim="800000"/>
            <a:headEnd/>
            <a:tailEnd/>
          </a:ln>
        </p:spPr>
      </p:pic>
      <p:pic>
        <p:nvPicPr>
          <p:cNvPr id="10" name="red6"/>
          <p:cNvPicPr>
            <a:picLocks noChangeAspect="1"/>
          </p:cNvPicPr>
          <p:nvPr/>
        </p:nvPicPr>
        <p:blipFill>
          <a:blip r:embed="rId23" cstate="print"/>
          <a:srcRect/>
          <a:stretch>
            <a:fillRect/>
          </a:stretch>
        </p:blipFill>
        <p:spPr bwMode="auto">
          <a:xfrm>
            <a:off x="4079875" y="222250"/>
            <a:ext cx="401638" cy="493713"/>
          </a:xfrm>
          <a:prstGeom prst="rect">
            <a:avLst/>
          </a:prstGeom>
          <a:noFill/>
          <a:ln w="9525">
            <a:noFill/>
            <a:miter lim="800000"/>
            <a:headEnd/>
            <a:tailEnd/>
          </a:ln>
        </p:spPr>
      </p:pic>
      <p:pic>
        <p:nvPicPr>
          <p:cNvPr id="11" name="red7"/>
          <p:cNvPicPr>
            <a:picLocks noChangeAspect="1"/>
          </p:cNvPicPr>
          <p:nvPr/>
        </p:nvPicPr>
        <p:blipFill>
          <a:blip r:embed="rId24" cstate="print"/>
          <a:srcRect/>
          <a:stretch>
            <a:fillRect/>
          </a:stretch>
        </p:blipFill>
        <p:spPr bwMode="auto">
          <a:xfrm>
            <a:off x="4438650" y="222250"/>
            <a:ext cx="403225" cy="493713"/>
          </a:xfrm>
          <a:prstGeom prst="rect">
            <a:avLst/>
          </a:prstGeom>
          <a:noFill/>
          <a:ln w="9525">
            <a:noFill/>
            <a:miter lim="800000"/>
            <a:headEnd/>
            <a:tailEnd/>
          </a:ln>
        </p:spPr>
      </p:pic>
      <p:pic>
        <p:nvPicPr>
          <p:cNvPr id="12" name="red8"/>
          <p:cNvPicPr>
            <a:picLocks noChangeAspect="1"/>
          </p:cNvPicPr>
          <p:nvPr/>
        </p:nvPicPr>
        <p:blipFill>
          <a:blip r:embed="rId25" cstate="print"/>
          <a:srcRect/>
          <a:stretch>
            <a:fillRect/>
          </a:stretch>
        </p:blipFill>
        <p:spPr bwMode="auto">
          <a:xfrm>
            <a:off x="4799013" y="219075"/>
            <a:ext cx="401637" cy="493713"/>
          </a:xfrm>
          <a:prstGeom prst="rect">
            <a:avLst/>
          </a:prstGeom>
          <a:noFill/>
          <a:ln w="9525">
            <a:noFill/>
            <a:miter lim="800000"/>
            <a:headEnd/>
            <a:tailEnd/>
          </a:ln>
        </p:spPr>
      </p:pic>
      <p:pic>
        <p:nvPicPr>
          <p:cNvPr id="13" name="red9"/>
          <p:cNvPicPr>
            <a:picLocks noChangeAspect="1"/>
          </p:cNvPicPr>
          <p:nvPr/>
        </p:nvPicPr>
        <p:blipFill>
          <a:blip r:embed="rId26" cstate="print"/>
          <a:srcRect/>
          <a:stretch>
            <a:fillRect/>
          </a:stretch>
        </p:blipFill>
        <p:spPr bwMode="auto">
          <a:xfrm>
            <a:off x="5157788" y="222250"/>
            <a:ext cx="401637" cy="493713"/>
          </a:xfrm>
          <a:prstGeom prst="rect">
            <a:avLst/>
          </a:prstGeom>
          <a:noFill/>
          <a:ln w="9525">
            <a:noFill/>
            <a:miter lim="800000"/>
            <a:headEnd/>
            <a:tailEnd/>
          </a:ln>
        </p:spPr>
      </p:pic>
      <p:pic>
        <p:nvPicPr>
          <p:cNvPr id="15" name="red10"/>
          <p:cNvPicPr>
            <a:picLocks noChangeAspect="1"/>
          </p:cNvPicPr>
          <p:nvPr/>
        </p:nvPicPr>
        <p:blipFill>
          <a:blip r:embed="rId27" cstate="print"/>
          <a:srcRect/>
          <a:stretch>
            <a:fillRect/>
          </a:stretch>
        </p:blipFill>
        <p:spPr bwMode="auto">
          <a:xfrm>
            <a:off x="5457825" y="223838"/>
            <a:ext cx="523875" cy="493712"/>
          </a:xfrm>
          <a:prstGeom prst="rect">
            <a:avLst/>
          </a:prstGeom>
          <a:noFill/>
          <a:ln w="9525">
            <a:noFill/>
            <a:miter lim="800000"/>
            <a:headEnd/>
            <a:tailEnd/>
          </a:ln>
        </p:spPr>
      </p:pic>
      <p:sp>
        <p:nvSpPr>
          <p:cNvPr id="47" name="left-goal">
            <a:hlinkClick r:id="rId6" action="ppaction://hlinksldjump"/>
          </p:cNvPr>
          <p:cNvSpPr/>
          <p:nvPr/>
        </p:nvSpPr>
        <p:spPr>
          <a:xfrm>
            <a:off x="342900" y="3159125"/>
            <a:ext cx="360363" cy="1260475"/>
          </a:xfrm>
          <a:prstGeom prst="rect">
            <a:avLst/>
          </a:prstGeom>
          <a:pattFill prst="smGrid">
            <a:fgClr>
              <a:schemeClr val="bg1"/>
            </a:fgClr>
            <a:bgClr>
              <a:schemeClr val="accent6">
                <a:lumMod val="50000"/>
              </a:schemeClr>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8" name="right-goal">
            <a:hlinkClick r:id="rId6" action="ppaction://hlinksldjump"/>
          </p:cNvPr>
          <p:cNvSpPr/>
          <p:nvPr/>
        </p:nvSpPr>
        <p:spPr>
          <a:xfrm>
            <a:off x="11474450" y="3159125"/>
            <a:ext cx="360363" cy="1260475"/>
          </a:xfrm>
          <a:prstGeom prst="rect">
            <a:avLst/>
          </a:prstGeom>
          <a:pattFill prst="smGrid">
            <a:fgClr>
              <a:schemeClr val="bg1"/>
            </a:fgClr>
            <a:bgClr>
              <a:schemeClr val="accent6">
                <a:lumMod val="50000"/>
              </a:schemeClr>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16443" name="Group 3"/>
          <p:cNvGrpSpPr>
            <a:grpSpLocks/>
          </p:cNvGrpSpPr>
          <p:nvPr/>
        </p:nvGrpSpPr>
        <p:grpSpPr bwMode="auto">
          <a:xfrm>
            <a:off x="0" y="6592888"/>
            <a:ext cx="1220788" cy="293687"/>
            <a:chOff x="461857" y="6597795"/>
            <a:chExt cx="1220967" cy="293040"/>
          </a:xfrm>
        </p:grpSpPr>
        <p:sp>
          <p:nvSpPr>
            <p:cNvPr id="67" name="tl name"/>
            <p:cNvSpPr/>
            <p:nvPr/>
          </p:nvSpPr>
          <p:spPr>
            <a:xfrm>
              <a:off x="614279" y="6629475"/>
              <a:ext cx="1068545" cy="261360"/>
            </a:xfrm>
            <a:prstGeom prst="rect">
              <a:avLst/>
            </a:prstGeom>
            <a:noFill/>
          </p:spPr>
          <p:txBody>
            <a:bodyPr wrap="none">
              <a:spAutoFit/>
            </a:bodyPr>
            <a:lstStyle/>
            <a:p>
              <a:pPr algn="ctr" fontAlgn="auto">
                <a:spcBef>
                  <a:spcPts val="0"/>
                </a:spcBef>
                <a:spcAft>
                  <a:spcPts val="0"/>
                </a:spcAft>
                <a:defRPr/>
              </a:pPr>
              <a:r>
                <a:rPr lang="en-GB" altLang="ja-JP" sz="1100" i="1" spc="50" dirty="0" err="1">
                  <a:ln w="0"/>
                  <a:solidFill>
                    <a:srgbClr val="5B9336"/>
                  </a:solidFill>
                  <a:latin typeface="Century Gothic" panose="020B0502020202020204" pitchFamily="34" charset="0"/>
                  <a:cs typeface="+mn-cs"/>
                </a:rPr>
                <a:t>tekhnologic</a:t>
              </a:r>
              <a:endParaRPr lang="ja-JP" altLang="en-US" sz="4800" i="1" spc="50" dirty="0">
                <a:ln w="0"/>
                <a:solidFill>
                  <a:srgbClr val="5B9336"/>
                </a:solidFill>
                <a:latin typeface="Century Gothic" panose="020B0502020202020204" pitchFamily="34" charset="0"/>
                <a:cs typeface="+mn-cs"/>
              </a:endParaRPr>
            </a:p>
          </p:txBody>
        </p:sp>
        <p:pic>
          <p:nvPicPr>
            <p:cNvPr id="2" name="Picture 1"/>
            <p:cNvPicPr>
              <a:picLocks noChangeAspect="1"/>
            </p:cNvPicPr>
            <p:nvPr/>
          </p:nvPicPr>
          <p:blipFill>
            <a:blip r:embed="rId28" cstate="email">
              <a:duotone>
                <a:schemeClr val="accent6">
                  <a:shade val="45000"/>
                  <a:satMod val="135000"/>
                </a:schemeClr>
                <a:prstClr val="white"/>
              </a:duotone>
              <a:extLst>
                <a:ext uri="{BEBA8EAE-BF5A-486C-A8C5-ECC9F3942E4B}"/>
                <a:ext uri="{28A0092B-C50C-407E-A947-70E740481C1C}"/>
              </a:extLst>
            </a:blip>
            <a:stretch>
              <a:fillRect/>
            </a:stretch>
          </p:blipFill>
          <p:spPr>
            <a:xfrm>
              <a:off x="461857" y="6597795"/>
              <a:ext cx="270000" cy="270000"/>
            </a:xfrm>
            <a:prstGeom prst="rect">
              <a:avLst/>
            </a:prstGeom>
          </p:spPr>
        </p:pic>
      </p:grpSp>
      <p:sp>
        <p:nvSpPr>
          <p:cNvPr id="66" name="Red Team Button">
            <a:hlinkClick r:id="rId29" action="ppaction://hlinksldjump"/>
          </p:cNvPr>
          <p:cNvSpPr/>
          <p:nvPr/>
        </p:nvSpPr>
        <p:spPr>
          <a:xfrm>
            <a:off x="5340872" y="63180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Табло</a:t>
            </a:r>
            <a:endParaRPr lang="en-GB" sz="2000" b="1" dirty="0">
              <a:latin typeface="+mj-lt"/>
            </a:endParaRPr>
          </a:p>
        </p:txBody>
      </p:sp>
      <p:sp>
        <p:nvSpPr>
          <p:cNvPr id="75" name="Прямоугольник 74">
            <a:hlinkHover r:id="" action="ppaction://noaction">
              <a:snd r:embed="rId30" name="click.wav"/>
            </a:hlinkHover>
          </p:cNvPr>
          <p:cNvSpPr/>
          <p:nvPr/>
        </p:nvSpPr>
        <p:spPr>
          <a:xfrm>
            <a:off x="5783786" y="5548184"/>
            <a:ext cx="593124" cy="642551"/>
          </a:xfrm>
          <a:prstGeom prst="rect">
            <a:avLst/>
          </a:prstGeom>
          <a:solidFill>
            <a:schemeClr val="accent6">
              <a:lumMod val="40000"/>
              <a:lumOff val="60000"/>
              <a:alpha val="31000"/>
            </a:schemeClr>
          </a:solidFill>
          <a:ln w="63500" cmpd="dbl">
            <a:solidFill>
              <a:srgbClr val="C0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
        <p:nvSpPr>
          <p:cNvPr id="77" name="Скругленная прямоугольная выноска 76"/>
          <p:cNvSpPr/>
          <p:nvPr/>
        </p:nvSpPr>
        <p:spPr>
          <a:xfrm>
            <a:off x="3763963" y="3987800"/>
            <a:ext cx="4678362" cy="1247775"/>
          </a:xfrm>
          <a:prstGeom prst="wedgeRoundRectCallout">
            <a:avLst>
              <a:gd name="adj1" fmla="val -3799"/>
              <a:gd name="adj2" fmla="val 73424"/>
              <a:gd name="adj3" fmla="val 16667"/>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effectLst>
                  <a:outerShdw blurRad="38100" dist="38100" dir="2700000" algn="tl">
                    <a:srgbClr val="000000">
                      <a:alpha val="43137"/>
                    </a:srgbClr>
                  </a:outerShdw>
                </a:effectLst>
              </a:rPr>
              <a:t>Для удара по воротам противника нужно щелкнуть  по вратарской площадке.  Перейти на «Табло» и добавить 1 гол на своем табло.</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6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8"/>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1"/>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72"/>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3"/>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5"/>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1"/>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0"/>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7"/>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6"/>
                                        </p:tgtEl>
                                        <p:attrNameLst>
                                          <p:attrName>style.visibility</p:attrName>
                                        </p:attrNameLst>
                                      </p:cBhvr>
                                      <p:to>
                                        <p:strVal val="hidden"/>
                                      </p:to>
                                    </p:set>
                                  </p:childTnLst>
                                </p:cTn>
                              </p:par>
                            </p:childTnLst>
                          </p:cTn>
                        </p:par>
                        <p:par>
                          <p:cTn id="59" fill="hold">
                            <p:stCondLst>
                              <p:cond delay="0"/>
                            </p:stCondLst>
                            <p:childTnLst>
                              <p:par>
                                <p:cTn id="60" presetID="26" presetClass="entr" presetSubtype="0" fill="hold" nodeType="afterEffect">
                                  <p:stCondLst>
                                    <p:cond delay="1000"/>
                                  </p:stCondLst>
                                  <p:childTnLst>
                                    <p:set>
                                      <p:cBhvr>
                                        <p:cTn id="61" dur="1" fill="hold">
                                          <p:stCondLst>
                                            <p:cond delay="0"/>
                                          </p:stCondLst>
                                        </p:cTn>
                                        <p:tgtEl>
                                          <p:spTgt spid="65"/>
                                        </p:tgtEl>
                                        <p:attrNameLst>
                                          <p:attrName>style.visibility</p:attrName>
                                        </p:attrNameLst>
                                      </p:cBhvr>
                                      <p:to>
                                        <p:strVal val="visible"/>
                                      </p:to>
                                    </p:set>
                                    <p:animEffect transition="in" filter="wipe(down)">
                                      <p:cBhvr>
                                        <p:cTn id="62" dur="580">
                                          <p:stCondLst>
                                            <p:cond delay="0"/>
                                          </p:stCondLst>
                                        </p:cTn>
                                        <p:tgtEl>
                                          <p:spTgt spid="65"/>
                                        </p:tgtEl>
                                      </p:cBhvr>
                                    </p:animEffect>
                                    <p:anim calcmode="lin" valueType="num">
                                      <p:cBhvr>
                                        <p:cTn id="63"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68" dur="26">
                                          <p:stCondLst>
                                            <p:cond delay="650"/>
                                          </p:stCondLst>
                                        </p:cTn>
                                        <p:tgtEl>
                                          <p:spTgt spid="65"/>
                                        </p:tgtEl>
                                      </p:cBhvr>
                                      <p:to x="100000" y="60000"/>
                                    </p:animScale>
                                    <p:animScale>
                                      <p:cBhvr>
                                        <p:cTn id="69" dur="166" decel="50000">
                                          <p:stCondLst>
                                            <p:cond delay="676"/>
                                          </p:stCondLst>
                                        </p:cTn>
                                        <p:tgtEl>
                                          <p:spTgt spid="65"/>
                                        </p:tgtEl>
                                      </p:cBhvr>
                                      <p:to x="100000" y="100000"/>
                                    </p:animScale>
                                    <p:animScale>
                                      <p:cBhvr>
                                        <p:cTn id="70" dur="26">
                                          <p:stCondLst>
                                            <p:cond delay="1312"/>
                                          </p:stCondLst>
                                        </p:cTn>
                                        <p:tgtEl>
                                          <p:spTgt spid="65"/>
                                        </p:tgtEl>
                                      </p:cBhvr>
                                      <p:to x="100000" y="80000"/>
                                    </p:animScale>
                                    <p:animScale>
                                      <p:cBhvr>
                                        <p:cTn id="71" dur="166" decel="50000">
                                          <p:stCondLst>
                                            <p:cond delay="1338"/>
                                          </p:stCondLst>
                                        </p:cTn>
                                        <p:tgtEl>
                                          <p:spTgt spid="65"/>
                                        </p:tgtEl>
                                      </p:cBhvr>
                                      <p:to x="100000" y="100000"/>
                                    </p:animScale>
                                    <p:animScale>
                                      <p:cBhvr>
                                        <p:cTn id="72" dur="26">
                                          <p:stCondLst>
                                            <p:cond delay="1642"/>
                                          </p:stCondLst>
                                        </p:cTn>
                                        <p:tgtEl>
                                          <p:spTgt spid="65"/>
                                        </p:tgtEl>
                                      </p:cBhvr>
                                      <p:to x="100000" y="90000"/>
                                    </p:animScale>
                                    <p:animScale>
                                      <p:cBhvr>
                                        <p:cTn id="73" dur="166" decel="50000">
                                          <p:stCondLst>
                                            <p:cond delay="1668"/>
                                          </p:stCondLst>
                                        </p:cTn>
                                        <p:tgtEl>
                                          <p:spTgt spid="65"/>
                                        </p:tgtEl>
                                      </p:cBhvr>
                                      <p:to x="100000" y="100000"/>
                                    </p:animScale>
                                    <p:animScale>
                                      <p:cBhvr>
                                        <p:cTn id="74" dur="26">
                                          <p:stCondLst>
                                            <p:cond delay="1808"/>
                                          </p:stCondLst>
                                        </p:cTn>
                                        <p:tgtEl>
                                          <p:spTgt spid="65"/>
                                        </p:tgtEl>
                                      </p:cBhvr>
                                      <p:to x="100000" y="95000"/>
                                    </p:animScale>
                                    <p:animScale>
                                      <p:cBhvr>
                                        <p:cTn id="75" dur="166" decel="50000">
                                          <p:stCondLst>
                                            <p:cond delay="1834"/>
                                          </p:stCondLst>
                                        </p:cTn>
                                        <p:tgtEl>
                                          <p:spTgt spid="65"/>
                                        </p:tgtEl>
                                      </p:cBhvr>
                                      <p:to x="100000" y="100000"/>
                                    </p:animScale>
                                  </p:childTnLst>
                                  <p:subTnLst>
                                    <p:audio>
                                      <p:cMediaNode>
                                        <p:cTn display="0" masterRel="sameClick">
                                          <p:stCondLst>
                                            <p:cond evt="begin" delay="0">
                                              <p:tn val="60"/>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6" restart="whenNotActive" fill="hold" evtFilter="cancelBubble" nodeType="interactiveSeq">
                <p:stCondLst>
                  <p:cond evt="onClick" delay="0">
                    <p:tgtEl>
                      <p:spTgt spid="58"/>
                    </p:tgtEl>
                  </p:cond>
                </p:stCondLst>
                <p:endSync evt="end" delay="0">
                  <p:rtn val="all"/>
                </p:endSync>
                <p:childTnLst>
                  <p:par>
                    <p:cTn id="77" fill="hold">
                      <p:stCondLst>
                        <p:cond delay="0"/>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65"/>
                                        </p:tgtEl>
                                        <p:attrNameLst>
                                          <p:attrName>style.visibility</p:attrName>
                                        </p:attrNameLst>
                                      </p:cBhvr>
                                      <p:to>
                                        <p:strVal val="visible"/>
                                      </p:to>
                                    </p:set>
                                    <p:anim calcmode="lin" valueType="num">
                                      <p:cBhvr>
                                        <p:cTn id="81" dur="500" fill="hold"/>
                                        <p:tgtEl>
                                          <p:spTgt spid="65"/>
                                        </p:tgtEl>
                                        <p:attrNameLst>
                                          <p:attrName>ppt_w</p:attrName>
                                        </p:attrNameLst>
                                      </p:cBhvr>
                                      <p:tavLst>
                                        <p:tav tm="0">
                                          <p:val>
                                            <p:fltVal val="0"/>
                                          </p:val>
                                        </p:tav>
                                        <p:tav tm="100000">
                                          <p:val>
                                            <p:strVal val="#ppt_w"/>
                                          </p:val>
                                        </p:tav>
                                      </p:tavLst>
                                    </p:anim>
                                    <p:anim calcmode="lin" valueType="num">
                                      <p:cBhvr>
                                        <p:cTn id="82" dur="500" fill="hold"/>
                                        <p:tgtEl>
                                          <p:spTgt spid="65"/>
                                        </p:tgtEl>
                                        <p:attrNameLst>
                                          <p:attrName>ppt_h</p:attrName>
                                        </p:attrNameLst>
                                      </p:cBhvr>
                                      <p:tavLst>
                                        <p:tav tm="0">
                                          <p:val>
                                            <p:fltVal val="0"/>
                                          </p:val>
                                        </p:tav>
                                        <p:tav tm="100000">
                                          <p:val>
                                            <p:strVal val="#ppt_h"/>
                                          </p:val>
                                        </p:tav>
                                      </p:tavLst>
                                    </p:anim>
                                    <p:animEffect transition="in" filter="fade">
                                      <p:cBhvr>
                                        <p:cTn id="83" dur="500"/>
                                        <p:tgtEl>
                                          <p:spTgt spid="65"/>
                                        </p:tgtEl>
                                      </p:cBhvr>
                                    </p:animEffect>
                                  </p:childTnLst>
                                </p:cTn>
                              </p:par>
                              <p:par>
                                <p:cTn id="84" presetID="53" presetClass="exit" presetSubtype="32" fill="hold" nodeType="withEffect">
                                  <p:stCondLst>
                                    <p:cond delay="0"/>
                                  </p:stCondLst>
                                  <p:childTnLst>
                                    <p:anim calcmode="lin" valueType="num">
                                      <p:cBhvr>
                                        <p:cTn id="85" dur="500"/>
                                        <p:tgtEl>
                                          <p:spTgt spid="68"/>
                                        </p:tgtEl>
                                        <p:attrNameLst>
                                          <p:attrName>ppt_w</p:attrName>
                                        </p:attrNameLst>
                                      </p:cBhvr>
                                      <p:tavLst>
                                        <p:tav tm="0">
                                          <p:val>
                                            <p:strVal val="ppt_w"/>
                                          </p:val>
                                        </p:tav>
                                        <p:tav tm="100000">
                                          <p:val>
                                            <p:fltVal val="0"/>
                                          </p:val>
                                        </p:tav>
                                      </p:tavLst>
                                    </p:anim>
                                    <p:anim calcmode="lin" valueType="num">
                                      <p:cBhvr>
                                        <p:cTn id="86" dur="500"/>
                                        <p:tgtEl>
                                          <p:spTgt spid="68"/>
                                        </p:tgtEl>
                                        <p:attrNameLst>
                                          <p:attrName>ppt_h</p:attrName>
                                        </p:attrNameLst>
                                      </p:cBhvr>
                                      <p:tavLst>
                                        <p:tav tm="0">
                                          <p:val>
                                            <p:strVal val="ppt_h"/>
                                          </p:val>
                                        </p:tav>
                                        <p:tav tm="100000">
                                          <p:val>
                                            <p:fltVal val="0"/>
                                          </p:val>
                                        </p:tav>
                                      </p:tavLst>
                                    </p:anim>
                                    <p:animEffect transition="out" filter="fade">
                                      <p:cBhvr>
                                        <p:cTn id="87" dur="500"/>
                                        <p:tgtEl>
                                          <p:spTgt spid="68"/>
                                        </p:tgtEl>
                                      </p:cBhvr>
                                    </p:animEffect>
                                    <p:set>
                                      <p:cBhvr>
                                        <p:cTn id="88" dur="1" fill="hold">
                                          <p:stCondLst>
                                            <p:cond delay="499"/>
                                          </p:stCondLst>
                                        </p:cTn>
                                        <p:tgtEl>
                                          <p:spTgt spid="68"/>
                                        </p:tgtEl>
                                        <p:attrNameLst>
                                          <p:attrName>style.visibility</p:attrName>
                                        </p:attrNameLst>
                                      </p:cBhvr>
                                      <p:to>
                                        <p:strVal val="hidden"/>
                                      </p:to>
                                    </p:set>
                                  </p:childTnLst>
                                </p:cTn>
                              </p:par>
                              <p:par>
                                <p:cTn id="89" presetID="53" presetClass="exit" presetSubtype="32" fill="hold" nodeType="withEffect">
                                  <p:stCondLst>
                                    <p:cond delay="0"/>
                                  </p:stCondLst>
                                  <p:childTnLst>
                                    <p:anim calcmode="lin" valueType="num">
                                      <p:cBhvr>
                                        <p:cTn id="90" dur="500"/>
                                        <p:tgtEl>
                                          <p:spTgt spid="69"/>
                                        </p:tgtEl>
                                        <p:attrNameLst>
                                          <p:attrName>ppt_w</p:attrName>
                                        </p:attrNameLst>
                                      </p:cBhvr>
                                      <p:tavLst>
                                        <p:tav tm="0">
                                          <p:val>
                                            <p:strVal val="ppt_w"/>
                                          </p:val>
                                        </p:tav>
                                        <p:tav tm="100000">
                                          <p:val>
                                            <p:fltVal val="0"/>
                                          </p:val>
                                        </p:tav>
                                      </p:tavLst>
                                    </p:anim>
                                    <p:anim calcmode="lin" valueType="num">
                                      <p:cBhvr>
                                        <p:cTn id="91" dur="500"/>
                                        <p:tgtEl>
                                          <p:spTgt spid="69"/>
                                        </p:tgtEl>
                                        <p:attrNameLst>
                                          <p:attrName>ppt_h</p:attrName>
                                        </p:attrNameLst>
                                      </p:cBhvr>
                                      <p:tavLst>
                                        <p:tav tm="0">
                                          <p:val>
                                            <p:strVal val="ppt_h"/>
                                          </p:val>
                                        </p:tav>
                                        <p:tav tm="100000">
                                          <p:val>
                                            <p:fltVal val="0"/>
                                          </p:val>
                                        </p:tav>
                                      </p:tavLst>
                                    </p:anim>
                                    <p:animEffect transition="out" filter="fade">
                                      <p:cBhvr>
                                        <p:cTn id="92" dur="500"/>
                                        <p:tgtEl>
                                          <p:spTgt spid="69"/>
                                        </p:tgtEl>
                                      </p:cBhvr>
                                    </p:animEffect>
                                    <p:set>
                                      <p:cBhvr>
                                        <p:cTn id="93" dur="1" fill="hold">
                                          <p:stCondLst>
                                            <p:cond delay="499"/>
                                          </p:stCondLst>
                                        </p:cTn>
                                        <p:tgtEl>
                                          <p:spTgt spid="69"/>
                                        </p:tgtEl>
                                        <p:attrNameLst>
                                          <p:attrName>style.visibility</p:attrName>
                                        </p:attrNameLst>
                                      </p:cBhvr>
                                      <p:to>
                                        <p:strVal val="hidden"/>
                                      </p:to>
                                    </p:set>
                                  </p:childTnLst>
                                </p:cTn>
                              </p:par>
                              <p:par>
                                <p:cTn id="94" presetID="53" presetClass="exit" presetSubtype="32" fill="hold" nodeType="withEffect">
                                  <p:stCondLst>
                                    <p:cond delay="0"/>
                                  </p:stCondLst>
                                  <p:childTnLst>
                                    <p:anim calcmode="lin" valueType="num">
                                      <p:cBhvr>
                                        <p:cTn id="95" dur="500"/>
                                        <p:tgtEl>
                                          <p:spTgt spid="73"/>
                                        </p:tgtEl>
                                        <p:attrNameLst>
                                          <p:attrName>ppt_w</p:attrName>
                                        </p:attrNameLst>
                                      </p:cBhvr>
                                      <p:tavLst>
                                        <p:tav tm="0">
                                          <p:val>
                                            <p:strVal val="ppt_w"/>
                                          </p:val>
                                        </p:tav>
                                        <p:tav tm="100000">
                                          <p:val>
                                            <p:fltVal val="0"/>
                                          </p:val>
                                        </p:tav>
                                      </p:tavLst>
                                    </p:anim>
                                    <p:anim calcmode="lin" valueType="num">
                                      <p:cBhvr>
                                        <p:cTn id="96" dur="500"/>
                                        <p:tgtEl>
                                          <p:spTgt spid="73"/>
                                        </p:tgtEl>
                                        <p:attrNameLst>
                                          <p:attrName>ppt_h</p:attrName>
                                        </p:attrNameLst>
                                      </p:cBhvr>
                                      <p:tavLst>
                                        <p:tav tm="0">
                                          <p:val>
                                            <p:strVal val="ppt_h"/>
                                          </p:val>
                                        </p:tav>
                                        <p:tav tm="100000">
                                          <p:val>
                                            <p:fltVal val="0"/>
                                          </p:val>
                                        </p:tav>
                                      </p:tavLst>
                                    </p:anim>
                                    <p:animEffect transition="out" filter="fade">
                                      <p:cBhvr>
                                        <p:cTn id="97" dur="500"/>
                                        <p:tgtEl>
                                          <p:spTgt spid="73"/>
                                        </p:tgtEl>
                                      </p:cBhvr>
                                    </p:animEffect>
                                    <p:set>
                                      <p:cBhvr>
                                        <p:cTn id="98" dur="1" fill="hold">
                                          <p:stCondLst>
                                            <p:cond delay="499"/>
                                          </p:stCondLst>
                                        </p:cTn>
                                        <p:tgtEl>
                                          <p:spTgt spid="73"/>
                                        </p:tgtEl>
                                        <p:attrNameLst>
                                          <p:attrName>style.visibility</p:attrName>
                                        </p:attrNameLst>
                                      </p:cBhvr>
                                      <p:to>
                                        <p:strVal val="hidden"/>
                                      </p:to>
                                    </p:set>
                                  </p:childTnLst>
                                </p:cTn>
                              </p:par>
                              <p:par>
                                <p:cTn id="99" presetID="53" presetClass="exit" presetSubtype="32" fill="hold" nodeType="withEffect">
                                  <p:stCondLst>
                                    <p:cond delay="0"/>
                                  </p:stCondLst>
                                  <p:childTnLst>
                                    <p:anim calcmode="lin" valueType="num">
                                      <p:cBhvr>
                                        <p:cTn id="100" dur="500"/>
                                        <p:tgtEl>
                                          <p:spTgt spid="70"/>
                                        </p:tgtEl>
                                        <p:attrNameLst>
                                          <p:attrName>ppt_w</p:attrName>
                                        </p:attrNameLst>
                                      </p:cBhvr>
                                      <p:tavLst>
                                        <p:tav tm="0">
                                          <p:val>
                                            <p:strVal val="ppt_w"/>
                                          </p:val>
                                        </p:tav>
                                        <p:tav tm="100000">
                                          <p:val>
                                            <p:fltVal val="0"/>
                                          </p:val>
                                        </p:tav>
                                      </p:tavLst>
                                    </p:anim>
                                    <p:anim calcmode="lin" valueType="num">
                                      <p:cBhvr>
                                        <p:cTn id="101" dur="500"/>
                                        <p:tgtEl>
                                          <p:spTgt spid="70"/>
                                        </p:tgtEl>
                                        <p:attrNameLst>
                                          <p:attrName>ppt_h</p:attrName>
                                        </p:attrNameLst>
                                      </p:cBhvr>
                                      <p:tavLst>
                                        <p:tav tm="0">
                                          <p:val>
                                            <p:strVal val="ppt_h"/>
                                          </p:val>
                                        </p:tav>
                                        <p:tav tm="100000">
                                          <p:val>
                                            <p:fltVal val="0"/>
                                          </p:val>
                                        </p:tav>
                                      </p:tavLst>
                                    </p:anim>
                                    <p:animEffect transition="out" filter="fade">
                                      <p:cBhvr>
                                        <p:cTn id="102" dur="500"/>
                                        <p:tgtEl>
                                          <p:spTgt spid="70"/>
                                        </p:tgtEl>
                                      </p:cBhvr>
                                    </p:animEffect>
                                    <p:set>
                                      <p:cBhvr>
                                        <p:cTn id="103" dur="1" fill="hold">
                                          <p:stCondLst>
                                            <p:cond delay="499"/>
                                          </p:stCondLst>
                                        </p:cTn>
                                        <p:tgtEl>
                                          <p:spTgt spid="70"/>
                                        </p:tgtEl>
                                        <p:attrNameLst>
                                          <p:attrName>style.visibility</p:attrName>
                                        </p:attrNameLst>
                                      </p:cBhvr>
                                      <p:to>
                                        <p:strVal val="hidden"/>
                                      </p:to>
                                    </p:set>
                                  </p:childTnLst>
                                </p:cTn>
                              </p:par>
                              <p:par>
                                <p:cTn id="104" presetID="53" presetClass="exit" presetSubtype="32" fill="hold" nodeType="withEffect">
                                  <p:stCondLst>
                                    <p:cond delay="0"/>
                                  </p:stCondLst>
                                  <p:childTnLst>
                                    <p:anim calcmode="lin" valueType="num">
                                      <p:cBhvr>
                                        <p:cTn id="105" dur="500"/>
                                        <p:tgtEl>
                                          <p:spTgt spid="71"/>
                                        </p:tgtEl>
                                        <p:attrNameLst>
                                          <p:attrName>ppt_w</p:attrName>
                                        </p:attrNameLst>
                                      </p:cBhvr>
                                      <p:tavLst>
                                        <p:tav tm="0">
                                          <p:val>
                                            <p:strVal val="ppt_w"/>
                                          </p:val>
                                        </p:tav>
                                        <p:tav tm="100000">
                                          <p:val>
                                            <p:fltVal val="0"/>
                                          </p:val>
                                        </p:tav>
                                      </p:tavLst>
                                    </p:anim>
                                    <p:anim calcmode="lin" valueType="num">
                                      <p:cBhvr>
                                        <p:cTn id="106" dur="500"/>
                                        <p:tgtEl>
                                          <p:spTgt spid="71"/>
                                        </p:tgtEl>
                                        <p:attrNameLst>
                                          <p:attrName>ppt_h</p:attrName>
                                        </p:attrNameLst>
                                      </p:cBhvr>
                                      <p:tavLst>
                                        <p:tav tm="0">
                                          <p:val>
                                            <p:strVal val="ppt_h"/>
                                          </p:val>
                                        </p:tav>
                                        <p:tav tm="100000">
                                          <p:val>
                                            <p:fltVal val="0"/>
                                          </p:val>
                                        </p:tav>
                                      </p:tavLst>
                                    </p:anim>
                                    <p:animEffect transition="out" filter="fade">
                                      <p:cBhvr>
                                        <p:cTn id="107" dur="500"/>
                                        <p:tgtEl>
                                          <p:spTgt spid="71"/>
                                        </p:tgtEl>
                                      </p:cBhvr>
                                    </p:animEffect>
                                    <p:set>
                                      <p:cBhvr>
                                        <p:cTn id="108" dur="1" fill="hold">
                                          <p:stCondLst>
                                            <p:cond delay="499"/>
                                          </p:stCondLst>
                                        </p:cTn>
                                        <p:tgtEl>
                                          <p:spTgt spid="71"/>
                                        </p:tgtEl>
                                        <p:attrNameLst>
                                          <p:attrName>style.visibility</p:attrName>
                                        </p:attrNameLst>
                                      </p:cBhvr>
                                      <p:to>
                                        <p:strVal val="hidden"/>
                                      </p:to>
                                    </p:set>
                                  </p:childTnLst>
                                </p:cTn>
                              </p:par>
                              <p:par>
                                <p:cTn id="109" presetID="53" presetClass="exit" presetSubtype="32" fill="hold" nodeType="withEffect">
                                  <p:stCondLst>
                                    <p:cond delay="0"/>
                                  </p:stCondLst>
                                  <p:childTnLst>
                                    <p:anim calcmode="lin" valueType="num">
                                      <p:cBhvr>
                                        <p:cTn id="110" dur="500"/>
                                        <p:tgtEl>
                                          <p:spTgt spid="72"/>
                                        </p:tgtEl>
                                        <p:attrNameLst>
                                          <p:attrName>ppt_w</p:attrName>
                                        </p:attrNameLst>
                                      </p:cBhvr>
                                      <p:tavLst>
                                        <p:tav tm="0">
                                          <p:val>
                                            <p:strVal val="ppt_w"/>
                                          </p:val>
                                        </p:tav>
                                        <p:tav tm="100000">
                                          <p:val>
                                            <p:fltVal val="0"/>
                                          </p:val>
                                        </p:tav>
                                      </p:tavLst>
                                    </p:anim>
                                    <p:anim calcmode="lin" valueType="num">
                                      <p:cBhvr>
                                        <p:cTn id="111" dur="500"/>
                                        <p:tgtEl>
                                          <p:spTgt spid="72"/>
                                        </p:tgtEl>
                                        <p:attrNameLst>
                                          <p:attrName>ppt_h</p:attrName>
                                        </p:attrNameLst>
                                      </p:cBhvr>
                                      <p:tavLst>
                                        <p:tav tm="0">
                                          <p:val>
                                            <p:strVal val="ppt_h"/>
                                          </p:val>
                                        </p:tav>
                                        <p:tav tm="100000">
                                          <p:val>
                                            <p:fltVal val="0"/>
                                          </p:val>
                                        </p:tav>
                                      </p:tavLst>
                                    </p:anim>
                                    <p:animEffect transition="out" filter="fade">
                                      <p:cBhvr>
                                        <p:cTn id="112" dur="500"/>
                                        <p:tgtEl>
                                          <p:spTgt spid="72"/>
                                        </p:tgtEl>
                                      </p:cBhvr>
                                    </p:animEffect>
                                    <p:set>
                                      <p:cBhvr>
                                        <p:cTn id="113"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114" restart="whenNotActive" fill="hold" evtFilter="cancelBubble" nodeType="interactiveSeq">
                <p:stCondLst>
                  <p:cond evt="onClick" delay="0">
                    <p:tgtEl>
                      <p:spTgt spid="59"/>
                    </p:tgtEl>
                  </p:cond>
                </p:stCondLst>
                <p:endSync evt="end" delay="0">
                  <p:rtn val="all"/>
                </p:endSync>
                <p:childTnLst>
                  <p:par>
                    <p:cTn id="115" fill="hold">
                      <p:stCondLst>
                        <p:cond delay="0"/>
                      </p:stCondLst>
                      <p:childTnLst>
                        <p:par>
                          <p:cTn id="116" fill="hold">
                            <p:stCondLst>
                              <p:cond delay="0"/>
                            </p:stCondLst>
                            <p:childTnLst>
                              <p:par>
                                <p:cTn id="117" presetID="53" presetClass="entr" presetSubtype="16" fill="hold" nodeType="clickEffect">
                                  <p:stCondLst>
                                    <p:cond delay="0"/>
                                  </p:stCondLst>
                                  <p:childTnLst>
                                    <p:set>
                                      <p:cBhvr>
                                        <p:cTn id="118" dur="1" fill="hold">
                                          <p:stCondLst>
                                            <p:cond delay="0"/>
                                          </p:stCondLst>
                                        </p:cTn>
                                        <p:tgtEl>
                                          <p:spTgt spid="68"/>
                                        </p:tgtEl>
                                        <p:attrNameLst>
                                          <p:attrName>style.visibility</p:attrName>
                                        </p:attrNameLst>
                                      </p:cBhvr>
                                      <p:to>
                                        <p:strVal val="visible"/>
                                      </p:to>
                                    </p:set>
                                    <p:anim calcmode="lin" valueType="num">
                                      <p:cBhvr>
                                        <p:cTn id="119" dur="500" fill="hold"/>
                                        <p:tgtEl>
                                          <p:spTgt spid="68"/>
                                        </p:tgtEl>
                                        <p:attrNameLst>
                                          <p:attrName>ppt_w</p:attrName>
                                        </p:attrNameLst>
                                      </p:cBhvr>
                                      <p:tavLst>
                                        <p:tav tm="0">
                                          <p:val>
                                            <p:fltVal val="0"/>
                                          </p:val>
                                        </p:tav>
                                        <p:tav tm="100000">
                                          <p:val>
                                            <p:strVal val="#ppt_w"/>
                                          </p:val>
                                        </p:tav>
                                      </p:tavLst>
                                    </p:anim>
                                    <p:anim calcmode="lin" valueType="num">
                                      <p:cBhvr>
                                        <p:cTn id="120" dur="500" fill="hold"/>
                                        <p:tgtEl>
                                          <p:spTgt spid="68"/>
                                        </p:tgtEl>
                                        <p:attrNameLst>
                                          <p:attrName>ppt_h</p:attrName>
                                        </p:attrNameLst>
                                      </p:cBhvr>
                                      <p:tavLst>
                                        <p:tav tm="0">
                                          <p:val>
                                            <p:fltVal val="0"/>
                                          </p:val>
                                        </p:tav>
                                        <p:tav tm="100000">
                                          <p:val>
                                            <p:strVal val="#ppt_h"/>
                                          </p:val>
                                        </p:tav>
                                      </p:tavLst>
                                    </p:anim>
                                    <p:animEffect transition="in" filter="fade">
                                      <p:cBhvr>
                                        <p:cTn id="121" dur="500"/>
                                        <p:tgtEl>
                                          <p:spTgt spid="68"/>
                                        </p:tgtEl>
                                      </p:cBhvr>
                                    </p:animEffect>
                                  </p:childTnLst>
                                </p:cTn>
                              </p:par>
                              <p:par>
                                <p:cTn id="122" presetID="53" presetClass="exit" presetSubtype="32" fill="hold" nodeType="withEffect">
                                  <p:stCondLst>
                                    <p:cond delay="0"/>
                                  </p:stCondLst>
                                  <p:childTnLst>
                                    <p:anim calcmode="lin" valueType="num">
                                      <p:cBhvr>
                                        <p:cTn id="123" dur="500"/>
                                        <p:tgtEl>
                                          <p:spTgt spid="65"/>
                                        </p:tgtEl>
                                        <p:attrNameLst>
                                          <p:attrName>ppt_w</p:attrName>
                                        </p:attrNameLst>
                                      </p:cBhvr>
                                      <p:tavLst>
                                        <p:tav tm="0">
                                          <p:val>
                                            <p:strVal val="ppt_w"/>
                                          </p:val>
                                        </p:tav>
                                        <p:tav tm="100000">
                                          <p:val>
                                            <p:fltVal val="0"/>
                                          </p:val>
                                        </p:tav>
                                      </p:tavLst>
                                    </p:anim>
                                    <p:anim calcmode="lin" valueType="num">
                                      <p:cBhvr>
                                        <p:cTn id="124" dur="500"/>
                                        <p:tgtEl>
                                          <p:spTgt spid="65"/>
                                        </p:tgtEl>
                                        <p:attrNameLst>
                                          <p:attrName>ppt_h</p:attrName>
                                        </p:attrNameLst>
                                      </p:cBhvr>
                                      <p:tavLst>
                                        <p:tav tm="0">
                                          <p:val>
                                            <p:strVal val="ppt_h"/>
                                          </p:val>
                                        </p:tav>
                                        <p:tav tm="100000">
                                          <p:val>
                                            <p:fltVal val="0"/>
                                          </p:val>
                                        </p:tav>
                                      </p:tavLst>
                                    </p:anim>
                                    <p:animEffect transition="out" filter="fade">
                                      <p:cBhvr>
                                        <p:cTn id="125" dur="500"/>
                                        <p:tgtEl>
                                          <p:spTgt spid="65"/>
                                        </p:tgtEl>
                                      </p:cBhvr>
                                    </p:animEffect>
                                    <p:set>
                                      <p:cBhvr>
                                        <p:cTn id="126" dur="1" fill="hold">
                                          <p:stCondLst>
                                            <p:cond delay="499"/>
                                          </p:stCondLst>
                                        </p:cTn>
                                        <p:tgtEl>
                                          <p:spTgt spid="65"/>
                                        </p:tgtEl>
                                        <p:attrNameLst>
                                          <p:attrName>style.visibility</p:attrName>
                                        </p:attrNameLst>
                                      </p:cBhvr>
                                      <p:to>
                                        <p:strVal val="hidden"/>
                                      </p:to>
                                    </p:set>
                                  </p:childTnLst>
                                </p:cTn>
                              </p:par>
                              <p:par>
                                <p:cTn id="127" presetID="53" presetClass="exit" presetSubtype="32" fill="hold" nodeType="withEffect">
                                  <p:stCondLst>
                                    <p:cond delay="0"/>
                                  </p:stCondLst>
                                  <p:childTnLst>
                                    <p:anim calcmode="lin" valueType="num">
                                      <p:cBhvr>
                                        <p:cTn id="128" dur="500"/>
                                        <p:tgtEl>
                                          <p:spTgt spid="69"/>
                                        </p:tgtEl>
                                        <p:attrNameLst>
                                          <p:attrName>ppt_w</p:attrName>
                                        </p:attrNameLst>
                                      </p:cBhvr>
                                      <p:tavLst>
                                        <p:tav tm="0">
                                          <p:val>
                                            <p:strVal val="ppt_w"/>
                                          </p:val>
                                        </p:tav>
                                        <p:tav tm="100000">
                                          <p:val>
                                            <p:fltVal val="0"/>
                                          </p:val>
                                        </p:tav>
                                      </p:tavLst>
                                    </p:anim>
                                    <p:anim calcmode="lin" valueType="num">
                                      <p:cBhvr>
                                        <p:cTn id="129" dur="500"/>
                                        <p:tgtEl>
                                          <p:spTgt spid="69"/>
                                        </p:tgtEl>
                                        <p:attrNameLst>
                                          <p:attrName>ppt_h</p:attrName>
                                        </p:attrNameLst>
                                      </p:cBhvr>
                                      <p:tavLst>
                                        <p:tav tm="0">
                                          <p:val>
                                            <p:strVal val="ppt_h"/>
                                          </p:val>
                                        </p:tav>
                                        <p:tav tm="100000">
                                          <p:val>
                                            <p:fltVal val="0"/>
                                          </p:val>
                                        </p:tav>
                                      </p:tavLst>
                                    </p:anim>
                                    <p:animEffect transition="out" filter="fade">
                                      <p:cBhvr>
                                        <p:cTn id="130" dur="500"/>
                                        <p:tgtEl>
                                          <p:spTgt spid="69"/>
                                        </p:tgtEl>
                                      </p:cBhvr>
                                    </p:animEffect>
                                    <p:set>
                                      <p:cBhvr>
                                        <p:cTn id="131" dur="1" fill="hold">
                                          <p:stCondLst>
                                            <p:cond delay="499"/>
                                          </p:stCondLst>
                                        </p:cTn>
                                        <p:tgtEl>
                                          <p:spTgt spid="69"/>
                                        </p:tgtEl>
                                        <p:attrNameLst>
                                          <p:attrName>style.visibility</p:attrName>
                                        </p:attrNameLst>
                                      </p:cBhvr>
                                      <p:to>
                                        <p:strVal val="hidden"/>
                                      </p:to>
                                    </p:set>
                                  </p:childTnLst>
                                </p:cTn>
                              </p:par>
                              <p:par>
                                <p:cTn id="132" presetID="53" presetClass="exit" presetSubtype="32" fill="hold" nodeType="withEffect">
                                  <p:stCondLst>
                                    <p:cond delay="0"/>
                                  </p:stCondLst>
                                  <p:childTnLst>
                                    <p:anim calcmode="lin" valueType="num">
                                      <p:cBhvr>
                                        <p:cTn id="133" dur="500"/>
                                        <p:tgtEl>
                                          <p:spTgt spid="73"/>
                                        </p:tgtEl>
                                        <p:attrNameLst>
                                          <p:attrName>ppt_w</p:attrName>
                                        </p:attrNameLst>
                                      </p:cBhvr>
                                      <p:tavLst>
                                        <p:tav tm="0">
                                          <p:val>
                                            <p:strVal val="ppt_w"/>
                                          </p:val>
                                        </p:tav>
                                        <p:tav tm="100000">
                                          <p:val>
                                            <p:fltVal val="0"/>
                                          </p:val>
                                        </p:tav>
                                      </p:tavLst>
                                    </p:anim>
                                    <p:anim calcmode="lin" valueType="num">
                                      <p:cBhvr>
                                        <p:cTn id="134" dur="500"/>
                                        <p:tgtEl>
                                          <p:spTgt spid="73"/>
                                        </p:tgtEl>
                                        <p:attrNameLst>
                                          <p:attrName>ppt_h</p:attrName>
                                        </p:attrNameLst>
                                      </p:cBhvr>
                                      <p:tavLst>
                                        <p:tav tm="0">
                                          <p:val>
                                            <p:strVal val="ppt_h"/>
                                          </p:val>
                                        </p:tav>
                                        <p:tav tm="100000">
                                          <p:val>
                                            <p:fltVal val="0"/>
                                          </p:val>
                                        </p:tav>
                                      </p:tavLst>
                                    </p:anim>
                                    <p:animEffect transition="out" filter="fade">
                                      <p:cBhvr>
                                        <p:cTn id="135" dur="500"/>
                                        <p:tgtEl>
                                          <p:spTgt spid="73"/>
                                        </p:tgtEl>
                                      </p:cBhvr>
                                    </p:animEffect>
                                    <p:set>
                                      <p:cBhvr>
                                        <p:cTn id="136" dur="1" fill="hold">
                                          <p:stCondLst>
                                            <p:cond delay="499"/>
                                          </p:stCondLst>
                                        </p:cTn>
                                        <p:tgtEl>
                                          <p:spTgt spid="73"/>
                                        </p:tgtEl>
                                        <p:attrNameLst>
                                          <p:attrName>style.visibility</p:attrName>
                                        </p:attrNameLst>
                                      </p:cBhvr>
                                      <p:to>
                                        <p:strVal val="hidden"/>
                                      </p:to>
                                    </p:set>
                                  </p:childTnLst>
                                </p:cTn>
                              </p:par>
                              <p:par>
                                <p:cTn id="137" presetID="53" presetClass="exit" presetSubtype="32" fill="hold" nodeType="withEffect">
                                  <p:stCondLst>
                                    <p:cond delay="0"/>
                                  </p:stCondLst>
                                  <p:childTnLst>
                                    <p:anim calcmode="lin" valueType="num">
                                      <p:cBhvr>
                                        <p:cTn id="138" dur="500"/>
                                        <p:tgtEl>
                                          <p:spTgt spid="70"/>
                                        </p:tgtEl>
                                        <p:attrNameLst>
                                          <p:attrName>ppt_w</p:attrName>
                                        </p:attrNameLst>
                                      </p:cBhvr>
                                      <p:tavLst>
                                        <p:tav tm="0">
                                          <p:val>
                                            <p:strVal val="ppt_w"/>
                                          </p:val>
                                        </p:tav>
                                        <p:tav tm="100000">
                                          <p:val>
                                            <p:fltVal val="0"/>
                                          </p:val>
                                        </p:tav>
                                      </p:tavLst>
                                    </p:anim>
                                    <p:anim calcmode="lin" valueType="num">
                                      <p:cBhvr>
                                        <p:cTn id="139" dur="500"/>
                                        <p:tgtEl>
                                          <p:spTgt spid="70"/>
                                        </p:tgtEl>
                                        <p:attrNameLst>
                                          <p:attrName>ppt_h</p:attrName>
                                        </p:attrNameLst>
                                      </p:cBhvr>
                                      <p:tavLst>
                                        <p:tav tm="0">
                                          <p:val>
                                            <p:strVal val="ppt_h"/>
                                          </p:val>
                                        </p:tav>
                                        <p:tav tm="100000">
                                          <p:val>
                                            <p:fltVal val="0"/>
                                          </p:val>
                                        </p:tav>
                                      </p:tavLst>
                                    </p:anim>
                                    <p:animEffect transition="out" filter="fade">
                                      <p:cBhvr>
                                        <p:cTn id="140" dur="500"/>
                                        <p:tgtEl>
                                          <p:spTgt spid="70"/>
                                        </p:tgtEl>
                                      </p:cBhvr>
                                    </p:animEffect>
                                    <p:set>
                                      <p:cBhvr>
                                        <p:cTn id="141" dur="1" fill="hold">
                                          <p:stCondLst>
                                            <p:cond delay="499"/>
                                          </p:stCondLst>
                                        </p:cTn>
                                        <p:tgtEl>
                                          <p:spTgt spid="70"/>
                                        </p:tgtEl>
                                        <p:attrNameLst>
                                          <p:attrName>style.visibility</p:attrName>
                                        </p:attrNameLst>
                                      </p:cBhvr>
                                      <p:to>
                                        <p:strVal val="hidden"/>
                                      </p:to>
                                    </p:set>
                                  </p:childTnLst>
                                </p:cTn>
                              </p:par>
                              <p:par>
                                <p:cTn id="142" presetID="53" presetClass="exit" presetSubtype="32" fill="hold" nodeType="withEffect">
                                  <p:stCondLst>
                                    <p:cond delay="0"/>
                                  </p:stCondLst>
                                  <p:childTnLst>
                                    <p:anim calcmode="lin" valueType="num">
                                      <p:cBhvr>
                                        <p:cTn id="143" dur="500"/>
                                        <p:tgtEl>
                                          <p:spTgt spid="71"/>
                                        </p:tgtEl>
                                        <p:attrNameLst>
                                          <p:attrName>ppt_w</p:attrName>
                                        </p:attrNameLst>
                                      </p:cBhvr>
                                      <p:tavLst>
                                        <p:tav tm="0">
                                          <p:val>
                                            <p:strVal val="ppt_w"/>
                                          </p:val>
                                        </p:tav>
                                        <p:tav tm="100000">
                                          <p:val>
                                            <p:fltVal val="0"/>
                                          </p:val>
                                        </p:tav>
                                      </p:tavLst>
                                    </p:anim>
                                    <p:anim calcmode="lin" valueType="num">
                                      <p:cBhvr>
                                        <p:cTn id="144" dur="500"/>
                                        <p:tgtEl>
                                          <p:spTgt spid="71"/>
                                        </p:tgtEl>
                                        <p:attrNameLst>
                                          <p:attrName>ppt_h</p:attrName>
                                        </p:attrNameLst>
                                      </p:cBhvr>
                                      <p:tavLst>
                                        <p:tav tm="0">
                                          <p:val>
                                            <p:strVal val="ppt_h"/>
                                          </p:val>
                                        </p:tav>
                                        <p:tav tm="100000">
                                          <p:val>
                                            <p:fltVal val="0"/>
                                          </p:val>
                                        </p:tav>
                                      </p:tavLst>
                                    </p:anim>
                                    <p:animEffect transition="out" filter="fade">
                                      <p:cBhvr>
                                        <p:cTn id="145" dur="500"/>
                                        <p:tgtEl>
                                          <p:spTgt spid="71"/>
                                        </p:tgtEl>
                                      </p:cBhvr>
                                    </p:animEffect>
                                    <p:set>
                                      <p:cBhvr>
                                        <p:cTn id="146" dur="1" fill="hold">
                                          <p:stCondLst>
                                            <p:cond delay="499"/>
                                          </p:stCondLst>
                                        </p:cTn>
                                        <p:tgtEl>
                                          <p:spTgt spid="71"/>
                                        </p:tgtEl>
                                        <p:attrNameLst>
                                          <p:attrName>style.visibility</p:attrName>
                                        </p:attrNameLst>
                                      </p:cBhvr>
                                      <p:to>
                                        <p:strVal val="hidden"/>
                                      </p:to>
                                    </p:set>
                                  </p:childTnLst>
                                </p:cTn>
                              </p:par>
                              <p:par>
                                <p:cTn id="147" presetID="53" presetClass="exit" presetSubtype="32" fill="hold" nodeType="withEffect">
                                  <p:stCondLst>
                                    <p:cond delay="0"/>
                                  </p:stCondLst>
                                  <p:childTnLst>
                                    <p:anim calcmode="lin" valueType="num">
                                      <p:cBhvr>
                                        <p:cTn id="148" dur="500"/>
                                        <p:tgtEl>
                                          <p:spTgt spid="72"/>
                                        </p:tgtEl>
                                        <p:attrNameLst>
                                          <p:attrName>ppt_w</p:attrName>
                                        </p:attrNameLst>
                                      </p:cBhvr>
                                      <p:tavLst>
                                        <p:tav tm="0">
                                          <p:val>
                                            <p:strVal val="ppt_w"/>
                                          </p:val>
                                        </p:tav>
                                        <p:tav tm="100000">
                                          <p:val>
                                            <p:fltVal val="0"/>
                                          </p:val>
                                        </p:tav>
                                      </p:tavLst>
                                    </p:anim>
                                    <p:anim calcmode="lin" valueType="num">
                                      <p:cBhvr>
                                        <p:cTn id="149" dur="500"/>
                                        <p:tgtEl>
                                          <p:spTgt spid="72"/>
                                        </p:tgtEl>
                                        <p:attrNameLst>
                                          <p:attrName>ppt_h</p:attrName>
                                        </p:attrNameLst>
                                      </p:cBhvr>
                                      <p:tavLst>
                                        <p:tav tm="0">
                                          <p:val>
                                            <p:strVal val="ppt_h"/>
                                          </p:val>
                                        </p:tav>
                                        <p:tav tm="100000">
                                          <p:val>
                                            <p:fltVal val="0"/>
                                          </p:val>
                                        </p:tav>
                                      </p:tavLst>
                                    </p:anim>
                                    <p:animEffect transition="out" filter="fade">
                                      <p:cBhvr>
                                        <p:cTn id="150" dur="500"/>
                                        <p:tgtEl>
                                          <p:spTgt spid="72"/>
                                        </p:tgtEl>
                                      </p:cBhvr>
                                    </p:animEffect>
                                    <p:set>
                                      <p:cBhvr>
                                        <p:cTn id="151"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59"/>
                  </p:tgtEl>
                </p:cond>
              </p:nextCondLst>
            </p:seq>
            <p:seq concurrent="1" nextAc="seek">
              <p:cTn id="152" restart="whenNotActive" fill="hold" evtFilter="cancelBubble" nodeType="interactiveSeq">
                <p:stCondLst>
                  <p:cond evt="onClick" delay="0">
                    <p:tgtEl>
                      <p:spTgt spid="60"/>
                    </p:tgtEl>
                  </p:cond>
                </p:stCondLst>
                <p:endSync evt="end" delay="0">
                  <p:rtn val="all"/>
                </p:endSync>
                <p:childTnLst>
                  <p:par>
                    <p:cTn id="153" fill="hold">
                      <p:stCondLst>
                        <p:cond delay="0"/>
                      </p:stCondLst>
                      <p:childTnLst>
                        <p:par>
                          <p:cTn id="154" fill="hold">
                            <p:stCondLst>
                              <p:cond delay="0"/>
                            </p:stCondLst>
                            <p:childTnLst>
                              <p:par>
                                <p:cTn id="155" presetID="53" presetClass="entr" presetSubtype="16" fill="hold" nodeType="clickEffect">
                                  <p:stCondLst>
                                    <p:cond delay="0"/>
                                  </p:stCondLst>
                                  <p:childTnLst>
                                    <p:set>
                                      <p:cBhvr>
                                        <p:cTn id="156" dur="1" fill="hold">
                                          <p:stCondLst>
                                            <p:cond delay="0"/>
                                          </p:stCondLst>
                                        </p:cTn>
                                        <p:tgtEl>
                                          <p:spTgt spid="69"/>
                                        </p:tgtEl>
                                        <p:attrNameLst>
                                          <p:attrName>style.visibility</p:attrName>
                                        </p:attrNameLst>
                                      </p:cBhvr>
                                      <p:to>
                                        <p:strVal val="visible"/>
                                      </p:to>
                                    </p:set>
                                    <p:anim calcmode="lin" valueType="num">
                                      <p:cBhvr>
                                        <p:cTn id="157" dur="500" fill="hold"/>
                                        <p:tgtEl>
                                          <p:spTgt spid="69"/>
                                        </p:tgtEl>
                                        <p:attrNameLst>
                                          <p:attrName>ppt_w</p:attrName>
                                        </p:attrNameLst>
                                      </p:cBhvr>
                                      <p:tavLst>
                                        <p:tav tm="0">
                                          <p:val>
                                            <p:fltVal val="0"/>
                                          </p:val>
                                        </p:tav>
                                        <p:tav tm="100000">
                                          <p:val>
                                            <p:strVal val="#ppt_w"/>
                                          </p:val>
                                        </p:tav>
                                      </p:tavLst>
                                    </p:anim>
                                    <p:anim calcmode="lin" valueType="num">
                                      <p:cBhvr>
                                        <p:cTn id="158" dur="500" fill="hold"/>
                                        <p:tgtEl>
                                          <p:spTgt spid="69"/>
                                        </p:tgtEl>
                                        <p:attrNameLst>
                                          <p:attrName>ppt_h</p:attrName>
                                        </p:attrNameLst>
                                      </p:cBhvr>
                                      <p:tavLst>
                                        <p:tav tm="0">
                                          <p:val>
                                            <p:fltVal val="0"/>
                                          </p:val>
                                        </p:tav>
                                        <p:tav tm="100000">
                                          <p:val>
                                            <p:strVal val="#ppt_h"/>
                                          </p:val>
                                        </p:tav>
                                      </p:tavLst>
                                    </p:anim>
                                    <p:animEffect transition="in" filter="fade">
                                      <p:cBhvr>
                                        <p:cTn id="159" dur="500"/>
                                        <p:tgtEl>
                                          <p:spTgt spid="69"/>
                                        </p:tgtEl>
                                      </p:cBhvr>
                                    </p:animEffect>
                                  </p:childTnLst>
                                </p:cTn>
                              </p:par>
                              <p:par>
                                <p:cTn id="160" presetID="53" presetClass="exit" presetSubtype="32" fill="hold" nodeType="withEffect">
                                  <p:stCondLst>
                                    <p:cond delay="0"/>
                                  </p:stCondLst>
                                  <p:childTnLst>
                                    <p:anim calcmode="lin" valueType="num">
                                      <p:cBhvr>
                                        <p:cTn id="161" dur="500"/>
                                        <p:tgtEl>
                                          <p:spTgt spid="65"/>
                                        </p:tgtEl>
                                        <p:attrNameLst>
                                          <p:attrName>ppt_w</p:attrName>
                                        </p:attrNameLst>
                                      </p:cBhvr>
                                      <p:tavLst>
                                        <p:tav tm="0">
                                          <p:val>
                                            <p:strVal val="ppt_w"/>
                                          </p:val>
                                        </p:tav>
                                        <p:tav tm="100000">
                                          <p:val>
                                            <p:fltVal val="0"/>
                                          </p:val>
                                        </p:tav>
                                      </p:tavLst>
                                    </p:anim>
                                    <p:anim calcmode="lin" valueType="num">
                                      <p:cBhvr>
                                        <p:cTn id="162" dur="500"/>
                                        <p:tgtEl>
                                          <p:spTgt spid="65"/>
                                        </p:tgtEl>
                                        <p:attrNameLst>
                                          <p:attrName>ppt_h</p:attrName>
                                        </p:attrNameLst>
                                      </p:cBhvr>
                                      <p:tavLst>
                                        <p:tav tm="0">
                                          <p:val>
                                            <p:strVal val="ppt_h"/>
                                          </p:val>
                                        </p:tav>
                                        <p:tav tm="100000">
                                          <p:val>
                                            <p:fltVal val="0"/>
                                          </p:val>
                                        </p:tav>
                                      </p:tavLst>
                                    </p:anim>
                                    <p:animEffect transition="out" filter="fade">
                                      <p:cBhvr>
                                        <p:cTn id="163" dur="500"/>
                                        <p:tgtEl>
                                          <p:spTgt spid="65"/>
                                        </p:tgtEl>
                                      </p:cBhvr>
                                    </p:animEffect>
                                    <p:set>
                                      <p:cBhvr>
                                        <p:cTn id="164" dur="1" fill="hold">
                                          <p:stCondLst>
                                            <p:cond delay="499"/>
                                          </p:stCondLst>
                                        </p:cTn>
                                        <p:tgtEl>
                                          <p:spTgt spid="65"/>
                                        </p:tgtEl>
                                        <p:attrNameLst>
                                          <p:attrName>style.visibility</p:attrName>
                                        </p:attrNameLst>
                                      </p:cBhvr>
                                      <p:to>
                                        <p:strVal val="hidden"/>
                                      </p:to>
                                    </p:set>
                                  </p:childTnLst>
                                </p:cTn>
                              </p:par>
                              <p:par>
                                <p:cTn id="165" presetID="53" presetClass="exit" presetSubtype="32" fill="hold" nodeType="withEffect">
                                  <p:stCondLst>
                                    <p:cond delay="0"/>
                                  </p:stCondLst>
                                  <p:childTnLst>
                                    <p:anim calcmode="lin" valueType="num">
                                      <p:cBhvr>
                                        <p:cTn id="166" dur="500"/>
                                        <p:tgtEl>
                                          <p:spTgt spid="68"/>
                                        </p:tgtEl>
                                        <p:attrNameLst>
                                          <p:attrName>ppt_w</p:attrName>
                                        </p:attrNameLst>
                                      </p:cBhvr>
                                      <p:tavLst>
                                        <p:tav tm="0">
                                          <p:val>
                                            <p:strVal val="ppt_w"/>
                                          </p:val>
                                        </p:tav>
                                        <p:tav tm="100000">
                                          <p:val>
                                            <p:fltVal val="0"/>
                                          </p:val>
                                        </p:tav>
                                      </p:tavLst>
                                    </p:anim>
                                    <p:anim calcmode="lin" valueType="num">
                                      <p:cBhvr>
                                        <p:cTn id="167" dur="500"/>
                                        <p:tgtEl>
                                          <p:spTgt spid="68"/>
                                        </p:tgtEl>
                                        <p:attrNameLst>
                                          <p:attrName>ppt_h</p:attrName>
                                        </p:attrNameLst>
                                      </p:cBhvr>
                                      <p:tavLst>
                                        <p:tav tm="0">
                                          <p:val>
                                            <p:strVal val="ppt_h"/>
                                          </p:val>
                                        </p:tav>
                                        <p:tav tm="100000">
                                          <p:val>
                                            <p:fltVal val="0"/>
                                          </p:val>
                                        </p:tav>
                                      </p:tavLst>
                                    </p:anim>
                                    <p:animEffect transition="out" filter="fade">
                                      <p:cBhvr>
                                        <p:cTn id="168" dur="500"/>
                                        <p:tgtEl>
                                          <p:spTgt spid="68"/>
                                        </p:tgtEl>
                                      </p:cBhvr>
                                    </p:animEffect>
                                    <p:set>
                                      <p:cBhvr>
                                        <p:cTn id="169" dur="1" fill="hold">
                                          <p:stCondLst>
                                            <p:cond delay="499"/>
                                          </p:stCondLst>
                                        </p:cTn>
                                        <p:tgtEl>
                                          <p:spTgt spid="68"/>
                                        </p:tgtEl>
                                        <p:attrNameLst>
                                          <p:attrName>style.visibility</p:attrName>
                                        </p:attrNameLst>
                                      </p:cBhvr>
                                      <p:to>
                                        <p:strVal val="hidden"/>
                                      </p:to>
                                    </p:set>
                                  </p:childTnLst>
                                </p:cTn>
                              </p:par>
                              <p:par>
                                <p:cTn id="170" presetID="53" presetClass="exit" presetSubtype="32" fill="hold" nodeType="withEffect">
                                  <p:stCondLst>
                                    <p:cond delay="0"/>
                                  </p:stCondLst>
                                  <p:childTnLst>
                                    <p:anim calcmode="lin" valueType="num">
                                      <p:cBhvr>
                                        <p:cTn id="171" dur="500"/>
                                        <p:tgtEl>
                                          <p:spTgt spid="73"/>
                                        </p:tgtEl>
                                        <p:attrNameLst>
                                          <p:attrName>ppt_w</p:attrName>
                                        </p:attrNameLst>
                                      </p:cBhvr>
                                      <p:tavLst>
                                        <p:tav tm="0">
                                          <p:val>
                                            <p:strVal val="ppt_w"/>
                                          </p:val>
                                        </p:tav>
                                        <p:tav tm="100000">
                                          <p:val>
                                            <p:fltVal val="0"/>
                                          </p:val>
                                        </p:tav>
                                      </p:tavLst>
                                    </p:anim>
                                    <p:anim calcmode="lin" valueType="num">
                                      <p:cBhvr>
                                        <p:cTn id="172" dur="500"/>
                                        <p:tgtEl>
                                          <p:spTgt spid="73"/>
                                        </p:tgtEl>
                                        <p:attrNameLst>
                                          <p:attrName>ppt_h</p:attrName>
                                        </p:attrNameLst>
                                      </p:cBhvr>
                                      <p:tavLst>
                                        <p:tav tm="0">
                                          <p:val>
                                            <p:strVal val="ppt_h"/>
                                          </p:val>
                                        </p:tav>
                                        <p:tav tm="100000">
                                          <p:val>
                                            <p:fltVal val="0"/>
                                          </p:val>
                                        </p:tav>
                                      </p:tavLst>
                                    </p:anim>
                                    <p:animEffect transition="out" filter="fade">
                                      <p:cBhvr>
                                        <p:cTn id="173" dur="500"/>
                                        <p:tgtEl>
                                          <p:spTgt spid="73"/>
                                        </p:tgtEl>
                                      </p:cBhvr>
                                    </p:animEffect>
                                    <p:set>
                                      <p:cBhvr>
                                        <p:cTn id="174" dur="1" fill="hold">
                                          <p:stCondLst>
                                            <p:cond delay="499"/>
                                          </p:stCondLst>
                                        </p:cTn>
                                        <p:tgtEl>
                                          <p:spTgt spid="73"/>
                                        </p:tgtEl>
                                        <p:attrNameLst>
                                          <p:attrName>style.visibility</p:attrName>
                                        </p:attrNameLst>
                                      </p:cBhvr>
                                      <p:to>
                                        <p:strVal val="hidden"/>
                                      </p:to>
                                    </p:set>
                                  </p:childTnLst>
                                </p:cTn>
                              </p:par>
                              <p:par>
                                <p:cTn id="175" presetID="53" presetClass="exit" presetSubtype="32" fill="hold" nodeType="withEffect">
                                  <p:stCondLst>
                                    <p:cond delay="0"/>
                                  </p:stCondLst>
                                  <p:childTnLst>
                                    <p:anim calcmode="lin" valueType="num">
                                      <p:cBhvr>
                                        <p:cTn id="176" dur="500"/>
                                        <p:tgtEl>
                                          <p:spTgt spid="70"/>
                                        </p:tgtEl>
                                        <p:attrNameLst>
                                          <p:attrName>ppt_w</p:attrName>
                                        </p:attrNameLst>
                                      </p:cBhvr>
                                      <p:tavLst>
                                        <p:tav tm="0">
                                          <p:val>
                                            <p:strVal val="ppt_w"/>
                                          </p:val>
                                        </p:tav>
                                        <p:tav tm="100000">
                                          <p:val>
                                            <p:fltVal val="0"/>
                                          </p:val>
                                        </p:tav>
                                      </p:tavLst>
                                    </p:anim>
                                    <p:anim calcmode="lin" valueType="num">
                                      <p:cBhvr>
                                        <p:cTn id="177" dur="500"/>
                                        <p:tgtEl>
                                          <p:spTgt spid="70"/>
                                        </p:tgtEl>
                                        <p:attrNameLst>
                                          <p:attrName>ppt_h</p:attrName>
                                        </p:attrNameLst>
                                      </p:cBhvr>
                                      <p:tavLst>
                                        <p:tav tm="0">
                                          <p:val>
                                            <p:strVal val="ppt_h"/>
                                          </p:val>
                                        </p:tav>
                                        <p:tav tm="100000">
                                          <p:val>
                                            <p:fltVal val="0"/>
                                          </p:val>
                                        </p:tav>
                                      </p:tavLst>
                                    </p:anim>
                                    <p:animEffect transition="out" filter="fade">
                                      <p:cBhvr>
                                        <p:cTn id="178" dur="500"/>
                                        <p:tgtEl>
                                          <p:spTgt spid="70"/>
                                        </p:tgtEl>
                                      </p:cBhvr>
                                    </p:animEffect>
                                    <p:set>
                                      <p:cBhvr>
                                        <p:cTn id="179" dur="1" fill="hold">
                                          <p:stCondLst>
                                            <p:cond delay="499"/>
                                          </p:stCondLst>
                                        </p:cTn>
                                        <p:tgtEl>
                                          <p:spTgt spid="70"/>
                                        </p:tgtEl>
                                        <p:attrNameLst>
                                          <p:attrName>style.visibility</p:attrName>
                                        </p:attrNameLst>
                                      </p:cBhvr>
                                      <p:to>
                                        <p:strVal val="hidden"/>
                                      </p:to>
                                    </p:set>
                                  </p:childTnLst>
                                </p:cTn>
                              </p:par>
                              <p:par>
                                <p:cTn id="180" presetID="53" presetClass="exit" presetSubtype="32" fill="hold" nodeType="withEffect">
                                  <p:stCondLst>
                                    <p:cond delay="0"/>
                                  </p:stCondLst>
                                  <p:childTnLst>
                                    <p:anim calcmode="lin" valueType="num">
                                      <p:cBhvr>
                                        <p:cTn id="181" dur="500"/>
                                        <p:tgtEl>
                                          <p:spTgt spid="71"/>
                                        </p:tgtEl>
                                        <p:attrNameLst>
                                          <p:attrName>ppt_w</p:attrName>
                                        </p:attrNameLst>
                                      </p:cBhvr>
                                      <p:tavLst>
                                        <p:tav tm="0">
                                          <p:val>
                                            <p:strVal val="ppt_w"/>
                                          </p:val>
                                        </p:tav>
                                        <p:tav tm="100000">
                                          <p:val>
                                            <p:fltVal val="0"/>
                                          </p:val>
                                        </p:tav>
                                      </p:tavLst>
                                    </p:anim>
                                    <p:anim calcmode="lin" valueType="num">
                                      <p:cBhvr>
                                        <p:cTn id="182" dur="500"/>
                                        <p:tgtEl>
                                          <p:spTgt spid="71"/>
                                        </p:tgtEl>
                                        <p:attrNameLst>
                                          <p:attrName>ppt_h</p:attrName>
                                        </p:attrNameLst>
                                      </p:cBhvr>
                                      <p:tavLst>
                                        <p:tav tm="0">
                                          <p:val>
                                            <p:strVal val="ppt_h"/>
                                          </p:val>
                                        </p:tav>
                                        <p:tav tm="100000">
                                          <p:val>
                                            <p:fltVal val="0"/>
                                          </p:val>
                                        </p:tav>
                                      </p:tavLst>
                                    </p:anim>
                                    <p:animEffect transition="out" filter="fade">
                                      <p:cBhvr>
                                        <p:cTn id="183" dur="500"/>
                                        <p:tgtEl>
                                          <p:spTgt spid="71"/>
                                        </p:tgtEl>
                                      </p:cBhvr>
                                    </p:animEffect>
                                    <p:set>
                                      <p:cBhvr>
                                        <p:cTn id="184" dur="1" fill="hold">
                                          <p:stCondLst>
                                            <p:cond delay="499"/>
                                          </p:stCondLst>
                                        </p:cTn>
                                        <p:tgtEl>
                                          <p:spTgt spid="71"/>
                                        </p:tgtEl>
                                        <p:attrNameLst>
                                          <p:attrName>style.visibility</p:attrName>
                                        </p:attrNameLst>
                                      </p:cBhvr>
                                      <p:to>
                                        <p:strVal val="hidden"/>
                                      </p:to>
                                    </p:set>
                                  </p:childTnLst>
                                </p:cTn>
                              </p:par>
                              <p:par>
                                <p:cTn id="185" presetID="53" presetClass="exit" presetSubtype="32" fill="hold" nodeType="withEffect">
                                  <p:stCondLst>
                                    <p:cond delay="0"/>
                                  </p:stCondLst>
                                  <p:childTnLst>
                                    <p:anim calcmode="lin" valueType="num">
                                      <p:cBhvr>
                                        <p:cTn id="186" dur="500"/>
                                        <p:tgtEl>
                                          <p:spTgt spid="72"/>
                                        </p:tgtEl>
                                        <p:attrNameLst>
                                          <p:attrName>ppt_w</p:attrName>
                                        </p:attrNameLst>
                                      </p:cBhvr>
                                      <p:tavLst>
                                        <p:tav tm="0">
                                          <p:val>
                                            <p:strVal val="ppt_w"/>
                                          </p:val>
                                        </p:tav>
                                        <p:tav tm="100000">
                                          <p:val>
                                            <p:fltVal val="0"/>
                                          </p:val>
                                        </p:tav>
                                      </p:tavLst>
                                    </p:anim>
                                    <p:anim calcmode="lin" valueType="num">
                                      <p:cBhvr>
                                        <p:cTn id="187" dur="500"/>
                                        <p:tgtEl>
                                          <p:spTgt spid="72"/>
                                        </p:tgtEl>
                                        <p:attrNameLst>
                                          <p:attrName>ppt_h</p:attrName>
                                        </p:attrNameLst>
                                      </p:cBhvr>
                                      <p:tavLst>
                                        <p:tav tm="0">
                                          <p:val>
                                            <p:strVal val="ppt_h"/>
                                          </p:val>
                                        </p:tav>
                                        <p:tav tm="100000">
                                          <p:val>
                                            <p:fltVal val="0"/>
                                          </p:val>
                                        </p:tav>
                                      </p:tavLst>
                                    </p:anim>
                                    <p:animEffect transition="out" filter="fade">
                                      <p:cBhvr>
                                        <p:cTn id="188" dur="500"/>
                                        <p:tgtEl>
                                          <p:spTgt spid="72"/>
                                        </p:tgtEl>
                                      </p:cBhvr>
                                    </p:animEffect>
                                    <p:set>
                                      <p:cBhvr>
                                        <p:cTn id="189"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190" restart="whenNotActive" fill="hold" evtFilter="cancelBubble" nodeType="interactiveSeq">
                <p:stCondLst>
                  <p:cond evt="onClick" delay="0">
                    <p:tgtEl>
                      <p:spTgt spid="61"/>
                    </p:tgtEl>
                  </p:cond>
                </p:stCondLst>
                <p:endSync evt="end" delay="0">
                  <p:rtn val="all"/>
                </p:endSync>
                <p:childTnLst>
                  <p:par>
                    <p:cTn id="191" fill="hold">
                      <p:stCondLst>
                        <p:cond delay="0"/>
                      </p:stCondLst>
                      <p:childTnLst>
                        <p:par>
                          <p:cTn id="192" fill="hold">
                            <p:stCondLst>
                              <p:cond delay="0"/>
                            </p:stCondLst>
                            <p:childTnLst>
                              <p:par>
                                <p:cTn id="193" presetID="53" presetClass="entr" presetSubtype="16" fill="hold" nodeType="clickEffect">
                                  <p:stCondLst>
                                    <p:cond delay="0"/>
                                  </p:stCondLst>
                                  <p:childTnLst>
                                    <p:set>
                                      <p:cBhvr>
                                        <p:cTn id="194" dur="1" fill="hold">
                                          <p:stCondLst>
                                            <p:cond delay="0"/>
                                          </p:stCondLst>
                                        </p:cTn>
                                        <p:tgtEl>
                                          <p:spTgt spid="73"/>
                                        </p:tgtEl>
                                        <p:attrNameLst>
                                          <p:attrName>style.visibility</p:attrName>
                                        </p:attrNameLst>
                                      </p:cBhvr>
                                      <p:to>
                                        <p:strVal val="visible"/>
                                      </p:to>
                                    </p:set>
                                    <p:anim calcmode="lin" valueType="num">
                                      <p:cBhvr>
                                        <p:cTn id="195" dur="500" fill="hold"/>
                                        <p:tgtEl>
                                          <p:spTgt spid="73"/>
                                        </p:tgtEl>
                                        <p:attrNameLst>
                                          <p:attrName>ppt_w</p:attrName>
                                        </p:attrNameLst>
                                      </p:cBhvr>
                                      <p:tavLst>
                                        <p:tav tm="0">
                                          <p:val>
                                            <p:fltVal val="0"/>
                                          </p:val>
                                        </p:tav>
                                        <p:tav tm="100000">
                                          <p:val>
                                            <p:strVal val="#ppt_w"/>
                                          </p:val>
                                        </p:tav>
                                      </p:tavLst>
                                    </p:anim>
                                    <p:anim calcmode="lin" valueType="num">
                                      <p:cBhvr>
                                        <p:cTn id="196" dur="500" fill="hold"/>
                                        <p:tgtEl>
                                          <p:spTgt spid="73"/>
                                        </p:tgtEl>
                                        <p:attrNameLst>
                                          <p:attrName>ppt_h</p:attrName>
                                        </p:attrNameLst>
                                      </p:cBhvr>
                                      <p:tavLst>
                                        <p:tav tm="0">
                                          <p:val>
                                            <p:fltVal val="0"/>
                                          </p:val>
                                        </p:tav>
                                        <p:tav tm="100000">
                                          <p:val>
                                            <p:strVal val="#ppt_h"/>
                                          </p:val>
                                        </p:tav>
                                      </p:tavLst>
                                    </p:anim>
                                    <p:animEffect transition="in" filter="fade">
                                      <p:cBhvr>
                                        <p:cTn id="197" dur="500"/>
                                        <p:tgtEl>
                                          <p:spTgt spid="73"/>
                                        </p:tgtEl>
                                      </p:cBhvr>
                                    </p:animEffect>
                                  </p:childTnLst>
                                </p:cTn>
                              </p:par>
                              <p:par>
                                <p:cTn id="198" presetID="53" presetClass="exit" presetSubtype="32" fill="hold" nodeType="withEffect">
                                  <p:stCondLst>
                                    <p:cond delay="0"/>
                                  </p:stCondLst>
                                  <p:childTnLst>
                                    <p:anim calcmode="lin" valueType="num">
                                      <p:cBhvr>
                                        <p:cTn id="199" dur="500"/>
                                        <p:tgtEl>
                                          <p:spTgt spid="65"/>
                                        </p:tgtEl>
                                        <p:attrNameLst>
                                          <p:attrName>ppt_w</p:attrName>
                                        </p:attrNameLst>
                                      </p:cBhvr>
                                      <p:tavLst>
                                        <p:tav tm="0">
                                          <p:val>
                                            <p:strVal val="ppt_w"/>
                                          </p:val>
                                        </p:tav>
                                        <p:tav tm="100000">
                                          <p:val>
                                            <p:fltVal val="0"/>
                                          </p:val>
                                        </p:tav>
                                      </p:tavLst>
                                    </p:anim>
                                    <p:anim calcmode="lin" valueType="num">
                                      <p:cBhvr>
                                        <p:cTn id="200" dur="500"/>
                                        <p:tgtEl>
                                          <p:spTgt spid="65"/>
                                        </p:tgtEl>
                                        <p:attrNameLst>
                                          <p:attrName>ppt_h</p:attrName>
                                        </p:attrNameLst>
                                      </p:cBhvr>
                                      <p:tavLst>
                                        <p:tav tm="0">
                                          <p:val>
                                            <p:strVal val="ppt_h"/>
                                          </p:val>
                                        </p:tav>
                                        <p:tav tm="100000">
                                          <p:val>
                                            <p:fltVal val="0"/>
                                          </p:val>
                                        </p:tav>
                                      </p:tavLst>
                                    </p:anim>
                                    <p:animEffect transition="out" filter="fade">
                                      <p:cBhvr>
                                        <p:cTn id="201" dur="500"/>
                                        <p:tgtEl>
                                          <p:spTgt spid="65"/>
                                        </p:tgtEl>
                                      </p:cBhvr>
                                    </p:animEffect>
                                    <p:set>
                                      <p:cBhvr>
                                        <p:cTn id="202" dur="1" fill="hold">
                                          <p:stCondLst>
                                            <p:cond delay="499"/>
                                          </p:stCondLst>
                                        </p:cTn>
                                        <p:tgtEl>
                                          <p:spTgt spid="65"/>
                                        </p:tgtEl>
                                        <p:attrNameLst>
                                          <p:attrName>style.visibility</p:attrName>
                                        </p:attrNameLst>
                                      </p:cBhvr>
                                      <p:to>
                                        <p:strVal val="hidden"/>
                                      </p:to>
                                    </p:set>
                                  </p:childTnLst>
                                </p:cTn>
                              </p:par>
                              <p:par>
                                <p:cTn id="203" presetID="53" presetClass="exit" presetSubtype="32" fill="hold" nodeType="withEffect">
                                  <p:stCondLst>
                                    <p:cond delay="0"/>
                                  </p:stCondLst>
                                  <p:childTnLst>
                                    <p:anim calcmode="lin" valueType="num">
                                      <p:cBhvr>
                                        <p:cTn id="204" dur="500"/>
                                        <p:tgtEl>
                                          <p:spTgt spid="68"/>
                                        </p:tgtEl>
                                        <p:attrNameLst>
                                          <p:attrName>ppt_w</p:attrName>
                                        </p:attrNameLst>
                                      </p:cBhvr>
                                      <p:tavLst>
                                        <p:tav tm="0">
                                          <p:val>
                                            <p:strVal val="ppt_w"/>
                                          </p:val>
                                        </p:tav>
                                        <p:tav tm="100000">
                                          <p:val>
                                            <p:fltVal val="0"/>
                                          </p:val>
                                        </p:tav>
                                      </p:tavLst>
                                    </p:anim>
                                    <p:anim calcmode="lin" valueType="num">
                                      <p:cBhvr>
                                        <p:cTn id="205" dur="500"/>
                                        <p:tgtEl>
                                          <p:spTgt spid="68"/>
                                        </p:tgtEl>
                                        <p:attrNameLst>
                                          <p:attrName>ppt_h</p:attrName>
                                        </p:attrNameLst>
                                      </p:cBhvr>
                                      <p:tavLst>
                                        <p:tav tm="0">
                                          <p:val>
                                            <p:strVal val="ppt_h"/>
                                          </p:val>
                                        </p:tav>
                                        <p:tav tm="100000">
                                          <p:val>
                                            <p:fltVal val="0"/>
                                          </p:val>
                                        </p:tav>
                                      </p:tavLst>
                                    </p:anim>
                                    <p:animEffect transition="out" filter="fade">
                                      <p:cBhvr>
                                        <p:cTn id="206" dur="500"/>
                                        <p:tgtEl>
                                          <p:spTgt spid="68"/>
                                        </p:tgtEl>
                                      </p:cBhvr>
                                    </p:animEffect>
                                    <p:set>
                                      <p:cBhvr>
                                        <p:cTn id="207" dur="1" fill="hold">
                                          <p:stCondLst>
                                            <p:cond delay="499"/>
                                          </p:stCondLst>
                                        </p:cTn>
                                        <p:tgtEl>
                                          <p:spTgt spid="68"/>
                                        </p:tgtEl>
                                        <p:attrNameLst>
                                          <p:attrName>style.visibility</p:attrName>
                                        </p:attrNameLst>
                                      </p:cBhvr>
                                      <p:to>
                                        <p:strVal val="hidden"/>
                                      </p:to>
                                    </p:set>
                                  </p:childTnLst>
                                </p:cTn>
                              </p:par>
                              <p:par>
                                <p:cTn id="208" presetID="53" presetClass="exit" presetSubtype="32" fill="hold" nodeType="withEffect">
                                  <p:stCondLst>
                                    <p:cond delay="0"/>
                                  </p:stCondLst>
                                  <p:childTnLst>
                                    <p:anim calcmode="lin" valueType="num">
                                      <p:cBhvr>
                                        <p:cTn id="209" dur="500"/>
                                        <p:tgtEl>
                                          <p:spTgt spid="69"/>
                                        </p:tgtEl>
                                        <p:attrNameLst>
                                          <p:attrName>ppt_w</p:attrName>
                                        </p:attrNameLst>
                                      </p:cBhvr>
                                      <p:tavLst>
                                        <p:tav tm="0">
                                          <p:val>
                                            <p:strVal val="ppt_w"/>
                                          </p:val>
                                        </p:tav>
                                        <p:tav tm="100000">
                                          <p:val>
                                            <p:fltVal val="0"/>
                                          </p:val>
                                        </p:tav>
                                      </p:tavLst>
                                    </p:anim>
                                    <p:anim calcmode="lin" valueType="num">
                                      <p:cBhvr>
                                        <p:cTn id="210" dur="500"/>
                                        <p:tgtEl>
                                          <p:spTgt spid="69"/>
                                        </p:tgtEl>
                                        <p:attrNameLst>
                                          <p:attrName>ppt_h</p:attrName>
                                        </p:attrNameLst>
                                      </p:cBhvr>
                                      <p:tavLst>
                                        <p:tav tm="0">
                                          <p:val>
                                            <p:strVal val="ppt_h"/>
                                          </p:val>
                                        </p:tav>
                                        <p:tav tm="100000">
                                          <p:val>
                                            <p:fltVal val="0"/>
                                          </p:val>
                                        </p:tav>
                                      </p:tavLst>
                                    </p:anim>
                                    <p:animEffect transition="out" filter="fade">
                                      <p:cBhvr>
                                        <p:cTn id="211" dur="500"/>
                                        <p:tgtEl>
                                          <p:spTgt spid="69"/>
                                        </p:tgtEl>
                                      </p:cBhvr>
                                    </p:animEffect>
                                    <p:set>
                                      <p:cBhvr>
                                        <p:cTn id="212" dur="1" fill="hold">
                                          <p:stCondLst>
                                            <p:cond delay="499"/>
                                          </p:stCondLst>
                                        </p:cTn>
                                        <p:tgtEl>
                                          <p:spTgt spid="69"/>
                                        </p:tgtEl>
                                        <p:attrNameLst>
                                          <p:attrName>style.visibility</p:attrName>
                                        </p:attrNameLst>
                                      </p:cBhvr>
                                      <p:to>
                                        <p:strVal val="hidden"/>
                                      </p:to>
                                    </p:set>
                                  </p:childTnLst>
                                </p:cTn>
                              </p:par>
                              <p:par>
                                <p:cTn id="213" presetID="53" presetClass="exit" presetSubtype="32" fill="hold" nodeType="withEffect">
                                  <p:stCondLst>
                                    <p:cond delay="0"/>
                                  </p:stCondLst>
                                  <p:childTnLst>
                                    <p:anim calcmode="lin" valueType="num">
                                      <p:cBhvr>
                                        <p:cTn id="214" dur="500"/>
                                        <p:tgtEl>
                                          <p:spTgt spid="70"/>
                                        </p:tgtEl>
                                        <p:attrNameLst>
                                          <p:attrName>ppt_w</p:attrName>
                                        </p:attrNameLst>
                                      </p:cBhvr>
                                      <p:tavLst>
                                        <p:tav tm="0">
                                          <p:val>
                                            <p:strVal val="ppt_w"/>
                                          </p:val>
                                        </p:tav>
                                        <p:tav tm="100000">
                                          <p:val>
                                            <p:fltVal val="0"/>
                                          </p:val>
                                        </p:tav>
                                      </p:tavLst>
                                    </p:anim>
                                    <p:anim calcmode="lin" valueType="num">
                                      <p:cBhvr>
                                        <p:cTn id="215" dur="500"/>
                                        <p:tgtEl>
                                          <p:spTgt spid="70"/>
                                        </p:tgtEl>
                                        <p:attrNameLst>
                                          <p:attrName>ppt_h</p:attrName>
                                        </p:attrNameLst>
                                      </p:cBhvr>
                                      <p:tavLst>
                                        <p:tav tm="0">
                                          <p:val>
                                            <p:strVal val="ppt_h"/>
                                          </p:val>
                                        </p:tav>
                                        <p:tav tm="100000">
                                          <p:val>
                                            <p:fltVal val="0"/>
                                          </p:val>
                                        </p:tav>
                                      </p:tavLst>
                                    </p:anim>
                                    <p:animEffect transition="out" filter="fade">
                                      <p:cBhvr>
                                        <p:cTn id="216" dur="500"/>
                                        <p:tgtEl>
                                          <p:spTgt spid="70"/>
                                        </p:tgtEl>
                                      </p:cBhvr>
                                    </p:animEffect>
                                    <p:set>
                                      <p:cBhvr>
                                        <p:cTn id="217" dur="1" fill="hold">
                                          <p:stCondLst>
                                            <p:cond delay="499"/>
                                          </p:stCondLst>
                                        </p:cTn>
                                        <p:tgtEl>
                                          <p:spTgt spid="70"/>
                                        </p:tgtEl>
                                        <p:attrNameLst>
                                          <p:attrName>style.visibility</p:attrName>
                                        </p:attrNameLst>
                                      </p:cBhvr>
                                      <p:to>
                                        <p:strVal val="hidden"/>
                                      </p:to>
                                    </p:set>
                                  </p:childTnLst>
                                </p:cTn>
                              </p:par>
                              <p:par>
                                <p:cTn id="218" presetID="53" presetClass="exit" presetSubtype="32" fill="hold" nodeType="withEffect">
                                  <p:stCondLst>
                                    <p:cond delay="0"/>
                                  </p:stCondLst>
                                  <p:childTnLst>
                                    <p:anim calcmode="lin" valueType="num">
                                      <p:cBhvr>
                                        <p:cTn id="219" dur="500"/>
                                        <p:tgtEl>
                                          <p:spTgt spid="71"/>
                                        </p:tgtEl>
                                        <p:attrNameLst>
                                          <p:attrName>ppt_w</p:attrName>
                                        </p:attrNameLst>
                                      </p:cBhvr>
                                      <p:tavLst>
                                        <p:tav tm="0">
                                          <p:val>
                                            <p:strVal val="ppt_w"/>
                                          </p:val>
                                        </p:tav>
                                        <p:tav tm="100000">
                                          <p:val>
                                            <p:fltVal val="0"/>
                                          </p:val>
                                        </p:tav>
                                      </p:tavLst>
                                    </p:anim>
                                    <p:anim calcmode="lin" valueType="num">
                                      <p:cBhvr>
                                        <p:cTn id="220" dur="500"/>
                                        <p:tgtEl>
                                          <p:spTgt spid="71"/>
                                        </p:tgtEl>
                                        <p:attrNameLst>
                                          <p:attrName>ppt_h</p:attrName>
                                        </p:attrNameLst>
                                      </p:cBhvr>
                                      <p:tavLst>
                                        <p:tav tm="0">
                                          <p:val>
                                            <p:strVal val="ppt_h"/>
                                          </p:val>
                                        </p:tav>
                                        <p:tav tm="100000">
                                          <p:val>
                                            <p:fltVal val="0"/>
                                          </p:val>
                                        </p:tav>
                                      </p:tavLst>
                                    </p:anim>
                                    <p:animEffect transition="out" filter="fade">
                                      <p:cBhvr>
                                        <p:cTn id="221" dur="500"/>
                                        <p:tgtEl>
                                          <p:spTgt spid="71"/>
                                        </p:tgtEl>
                                      </p:cBhvr>
                                    </p:animEffect>
                                    <p:set>
                                      <p:cBhvr>
                                        <p:cTn id="222" dur="1" fill="hold">
                                          <p:stCondLst>
                                            <p:cond delay="499"/>
                                          </p:stCondLst>
                                        </p:cTn>
                                        <p:tgtEl>
                                          <p:spTgt spid="71"/>
                                        </p:tgtEl>
                                        <p:attrNameLst>
                                          <p:attrName>style.visibility</p:attrName>
                                        </p:attrNameLst>
                                      </p:cBhvr>
                                      <p:to>
                                        <p:strVal val="hidden"/>
                                      </p:to>
                                    </p:set>
                                  </p:childTnLst>
                                </p:cTn>
                              </p:par>
                              <p:par>
                                <p:cTn id="223" presetID="53" presetClass="exit" presetSubtype="32" fill="hold" nodeType="withEffect">
                                  <p:stCondLst>
                                    <p:cond delay="0"/>
                                  </p:stCondLst>
                                  <p:childTnLst>
                                    <p:anim calcmode="lin" valueType="num">
                                      <p:cBhvr>
                                        <p:cTn id="224" dur="500"/>
                                        <p:tgtEl>
                                          <p:spTgt spid="72"/>
                                        </p:tgtEl>
                                        <p:attrNameLst>
                                          <p:attrName>ppt_w</p:attrName>
                                        </p:attrNameLst>
                                      </p:cBhvr>
                                      <p:tavLst>
                                        <p:tav tm="0">
                                          <p:val>
                                            <p:strVal val="ppt_w"/>
                                          </p:val>
                                        </p:tav>
                                        <p:tav tm="100000">
                                          <p:val>
                                            <p:fltVal val="0"/>
                                          </p:val>
                                        </p:tav>
                                      </p:tavLst>
                                    </p:anim>
                                    <p:anim calcmode="lin" valueType="num">
                                      <p:cBhvr>
                                        <p:cTn id="225" dur="500"/>
                                        <p:tgtEl>
                                          <p:spTgt spid="72"/>
                                        </p:tgtEl>
                                        <p:attrNameLst>
                                          <p:attrName>ppt_h</p:attrName>
                                        </p:attrNameLst>
                                      </p:cBhvr>
                                      <p:tavLst>
                                        <p:tav tm="0">
                                          <p:val>
                                            <p:strVal val="ppt_h"/>
                                          </p:val>
                                        </p:tav>
                                        <p:tav tm="100000">
                                          <p:val>
                                            <p:fltVal val="0"/>
                                          </p:val>
                                        </p:tav>
                                      </p:tavLst>
                                    </p:anim>
                                    <p:animEffect transition="out" filter="fade">
                                      <p:cBhvr>
                                        <p:cTn id="226" dur="500"/>
                                        <p:tgtEl>
                                          <p:spTgt spid="72"/>
                                        </p:tgtEl>
                                      </p:cBhvr>
                                    </p:animEffect>
                                    <p:set>
                                      <p:cBhvr>
                                        <p:cTn id="227" dur="1" fill="hold">
                                          <p:stCondLst>
                                            <p:cond delay="499"/>
                                          </p:stCondLst>
                                        </p:cTn>
                                        <p:tgtEl>
                                          <p:spTgt spid="72"/>
                                        </p:tgtEl>
                                        <p:attrNameLst>
                                          <p:attrName>style.visibility</p:attrName>
                                        </p:attrNameLst>
                                      </p:cBhvr>
                                      <p:to>
                                        <p:strVal val="hidden"/>
                                      </p:to>
                                    </p:set>
                                  </p:childTnLst>
                                </p:cTn>
                              </p:par>
                            </p:childTnLst>
                          </p:cTn>
                        </p:par>
                        <p:par>
                          <p:cTn id="228" fill="hold">
                            <p:stCondLst>
                              <p:cond delay="500"/>
                            </p:stCondLst>
                            <p:childTnLst>
                              <p:par>
                                <p:cTn id="229" presetID="2" presetClass="exit" presetSubtype="8" fill="hold" nodeType="afterEffect">
                                  <p:stCondLst>
                                    <p:cond delay="250"/>
                                  </p:stCondLst>
                                  <p:childTnLst>
                                    <p:anim calcmode="lin" valueType="num">
                                      <p:cBhvr additive="base">
                                        <p:cTn id="230" dur="250"/>
                                        <p:tgtEl>
                                          <p:spTgt spid="73"/>
                                        </p:tgtEl>
                                        <p:attrNameLst>
                                          <p:attrName>ppt_x</p:attrName>
                                        </p:attrNameLst>
                                      </p:cBhvr>
                                      <p:tavLst>
                                        <p:tav tm="0">
                                          <p:val>
                                            <p:strVal val="ppt_x"/>
                                          </p:val>
                                        </p:tav>
                                        <p:tav tm="100000">
                                          <p:val>
                                            <p:strVal val="0-ppt_w/2"/>
                                          </p:val>
                                        </p:tav>
                                      </p:tavLst>
                                    </p:anim>
                                    <p:anim calcmode="lin" valueType="num">
                                      <p:cBhvr additive="base">
                                        <p:cTn id="231" dur="250"/>
                                        <p:tgtEl>
                                          <p:spTgt spid="73"/>
                                        </p:tgtEl>
                                        <p:attrNameLst>
                                          <p:attrName>ppt_y</p:attrName>
                                        </p:attrNameLst>
                                      </p:cBhvr>
                                      <p:tavLst>
                                        <p:tav tm="0">
                                          <p:val>
                                            <p:strVal val="ppt_y"/>
                                          </p:val>
                                        </p:tav>
                                        <p:tav tm="100000">
                                          <p:val>
                                            <p:strVal val="ppt_y"/>
                                          </p:val>
                                        </p:tav>
                                      </p:tavLst>
                                    </p:anim>
                                    <p:set>
                                      <p:cBhvr>
                                        <p:cTn id="232" dur="1" fill="hold">
                                          <p:stCondLst>
                                            <p:cond delay="249"/>
                                          </p:stCondLst>
                                        </p:cTn>
                                        <p:tgtEl>
                                          <p:spTgt spid="73"/>
                                        </p:tgtEl>
                                        <p:attrNameLst>
                                          <p:attrName>style.visibility</p:attrName>
                                        </p:attrNameLst>
                                      </p:cBhvr>
                                      <p:to>
                                        <p:strVal val="hidden"/>
                                      </p:to>
                                    </p:set>
                                  </p:childTnLst>
                                  <p:subTnLst>
                                    <p:audio>
                                      <p:cMediaNode>
                                        <p:cTn display="0" masterRel="sameClick">
                                          <p:stCondLst>
                                            <p:cond evt="begin" delay="0">
                                              <p:tn val="229"/>
                                            </p:cond>
                                          </p:stCondLst>
                                          <p:endCondLst>
                                            <p:cond evt="onStopAudio" delay="0">
                                              <p:tgtEl>
                                                <p:sldTgt/>
                                              </p:tgtEl>
                                            </p:cond>
                                          </p:endCondLst>
                                        </p:cTn>
                                        <p:tgtEl>
                                          <p:sndTgt r:embed="rId4" name="whoosh.wav"/>
                                        </p:tgtEl>
                                      </p:cMediaNode>
                                    </p:audio>
                                  </p:subTnLst>
                                </p:cTn>
                              </p:par>
                            </p:childTnLst>
                          </p:cTn>
                        </p:par>
                        <p:par>
                          <p:cTn id="233" fill="hold">
                            <p:stCondLst>
                              <p:cond delay="1000"/>
                            </p:stCondLst>
                            <p:childTnLst>
                              <p:par>
                                <p:cTn id="234" presetID="2" presetClass="entr" presetSubtype="4" fill="hold" grpId="2" nodeType="afterEffect">
                                  <p:stCondLst>
                                    <p:cond delay="0"/>
                                  </p:stCondLst>
                                  <p:iterate type="lt">
                                    <p:tmPct val="0"/>
                                  </p:iterate>
                                  <p:childTnLst>
                                    <p:set>
                                      <p:cBhvr>
                                        <p:cTn id="235" dur="1" fill="hold">
                                          <p:stCondLst>
                                            <p:cond delay="0"/>
                                          </p:stCondLst>
                                        </p:cTn>
                                        <p:tgtEl>
                                          <p:spTgt spid="74"/>
                                        </p:tgtEl>
                                        <p:attrNameLst>
                                          <p:attrName>style.visibility</p:attrName>
                                        </p:attrNameLst>
                                      </p:cBhvr>
                                      <p:to>
                                        <p:strVal val="visible"/>
                                      </p:to>
                                    </p:set>
                                    <p:anim calcmode="lin" valueType="num">
                                      <p:cBhvr additive="base">
                                        <p:cTn id="236" dur="500" fill="hold"/>
                                        <p:tgtEl>
                                          <p:spTgt spid="74"/>
                                        </p:tgtEl>
                                        <p:attrNameLst>
                                          <p:attrName>ppt_x</p:attrName>
                                        </p:attrNameLst>
                                      </p:cBhvr>
                                      <p:tavLst>
                                        <p:tav tm="0">
                                          <p:val>
                                            <p:strVal val="#ppt_x"/>
                                          </p:val>
                                        </p:tav>
                                        <p:tav tm="100000">
                                          <p:val>
                                            <p:strVal val="#ppt_x"/>
                                          </p:val>
                                        </p:tav>
                                      </p:tavLst>
                                    </p:anim>
                                    <p:anim calcmode="lin" valueType="num">
                                      <p:cBhvr additive="base">
                                        <p:cTn id="237" dur="500" fill="hold"/>
                                        <p:tgtEl>
                                          <p:spTgt spid="7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4"/>
                                            </p:cond>
                                          </p:stCondLst>
                                          <p:endCondLst>
                                            <p:cond evt="onStopAudio" delay="0">
                                              <p:tgtEl>
                                                <p:sldTgt/>
                                              </p:tgtEl>
                                            </p:cond>
                                          </p:endCondLst>
                                        </p:cTn>
                                        <p:tgtEl>
                                          <p:sndTgt r:embed="rId5" name="chimes.wav"/>
                                        </p:tgtEl>
                                      </p:cMediaNode>
                                    </p:audio>
                                  </p:subTnLst>
                                </p:cTn>
                              </p:par>
                            </p:childTnLst>
                          </p:cTn>
                        </p:par>
                        <p:par>
                          <p:cTn id="238" fill="hold">
                            <p:stCondLst>
                              <p:cond delay="1500"/>
                            </p:stCondLst>
                            <p:childTnLst>
                              <p:par>
                                <p:cTn id="239" presetID="34" presetClass="emph" presetSubtype="0" fill="hold" grpId="3" nodeType="afterEffect">
                                  <p:stCondLst>
                                    <p:cond delay="0"/>
                                  </p:stCondLst>
                                  <p:iterate type="lt">
                                    <p:tmPct val="10000"/>
                                  </p:iterate>
                                  <p:childTnLst>
                                    <p:animMotion origin="layout" path="M 0.0 0.0 L 0.0 -0.07213" pathEditMode="relative" ptsTypes="">
                                      <p:cBhvr>
                                        <p:cTn id="240" dur="625" accel="50000" decel="50000" autoRev="1" fill="hold">
                                          <p:stCondLst>
                                            <p:cond delay="0"/>
                                          </p:stCondLst>
                                        </p:cTn>
                                        <p:tgtEl>
                                          <p:spTgt spid="74"/>
                                        </p:tgtEl>
                                        <p:attrNameLst>
                                          <p:attrName>ppt_x</p:attrName>
                                          <p:attrName>ppt_y</p:attrName>
                                        </p:attrNameLst>
                                      </p:cBhvr>
                                    </p:animMotion>
                                    <p:animRot by="1500000">
                                      <p:cBhvr>
                                        <p:cTn id="241" dur="313" fill="hold">
                                          <p:stCondLst>
                                            <p:cond delay="0"/>
                                          </p:stCondLst>
                                        </p:cTn>
                                        <p:tgtEl>
                                          <p:spTgt spid="74"/>
                                        </p:tgtEl>
                                        <p:attrNameLst>
                                          <p:attrName>r</p:attrName>
                                        </p:attrNameLst>
                                      </p:cBhvr>
                                    </p:animRot>
                                    <p:animRot by="-1500000">
                                      <p:cBhvr>
                                        <p:cTn id="242" dur="313" fill="hold">
                                          <p:stCondLst>
                                            <p:cond delay="313"/>
                                          </p:stCondLst>
                                        </p:cTn>
                                        <p:tgtEl>
                                          <p:spTgt spid="74"/>
                                        </p:tgtEl>
                                        <p:attrNameLst>
                                          <p:attrName>r</p:attrName>
                                        </p:attrNameLst>
                                      </p:cBhvr>
                                    </p:animRot>
                                    <p:animRot by="-1500000">
                                      <p:cBhvr>
                                        <p:cTn id="243" dur="313" fill="hold">
                                          <p:stCondLst>
                                            <p:cond delay="625"/>
                                          </p:stCondLst>
                                        </p:cTn>
                                        <p:tgtEl>
                                          <p:spTgt spid="74"/>
                                        </p:tgtEl>
                                        <p:attrNameLst>
                                          <p:attrName>r</p:attrName>
                                        </p:attrNameLst>
                                      </p:cBhvr>
                                    </p:animRot>
                                    <p:animRot by="1500000">
                                      <p:cBhvr>
                                        <p:cTn id="244" dur="313" fill="hold">
                                          <p:stCondLst>
                                            <p:cond delay="938"/>
                                          </p:stCondLst>
                                        </p:cTn>
                                        <p:tgtEl>
                                          <p:spTgt spid="74"/>
                                        </p:tgtEl>
                                        <p:attrNameLst>
                                          <p:attrName>r</p:attrName>
                                        </p:attrNameLst>
                                      </p:cBhvr>
                                    </p:animRot>
                                  </p:childTnLst>
                                </p:cTn>
                              </p:par>
                            </p:childTnLst>
                          </p:cTn>
                        </p:par>
                        <p:par>
                          <p:cTn id="245" fill="hold">
                            <p:stCondLst>
                              <p:cond delay="3377"/>
                            </p:stCondLst>
                            <p:childTnLst>
                              <p:par>
                                <p:cTn id="246" presetID="2" presetClass="exit" presetSubtype="4" fill="hold" grpId="5" nodeType="afterEffect">
                                  <p:stCondLst>
                                    <p:cond delay="500"/>
                                  </p:stCondLst>
                                  <p:iterate type="lt">
                                    <p:tmPct val="0"/>
                                  </p:iterate>
                                  <p:childTnLst>
                                    <p:anim calcmode="lin" valueType="num">
                                      <p:cBhvr additive="base">
                                        <p:cTn id="247" dur="500"/>
                                        <p:tgtEl>
                                          <p:spTgt spid="74"/>
                                        </p:tgtEl>
                                        <p:attrNameLst>
                                          <p:attrName>ppt_x</p:attrName>
                                        </p:attrNameLst>
                                      </p:cBhvr>
                                      <p:tavLst>
                                        <p:tav tm="0">
                                          <p:val>
                                            <p:strVal val="ppt_x"/>
                                          </p:val>
                                        </p:tav>
                                        <p:tav tm="100000">
                                          <p:val>
                                            <p:strVal val="ppt_x"/>
                                          </p:val>
                                        </p:tav>
                                      </p:tavLst>
                                    </p:anim>
                                    <p:anim calcmode="lin" valueType="num">
                                      <p:cBhvr additive="base">
                                        <p:cTn id="248" dur="500"/>
                                        <p:tgtEl>
                                          <p:spTgt spid="74"/>
                                        </p:tgtEl>
                                        <p:attrNameLst>
                                          <p:attrName>ppt_y</p:attrName>
                                        </p:attrNameLst>
                                      </p:cBhvr>
                                      <p:tavLst>
                                        <p:tav tm="0">
                                          <p:val>
                                            <p:strVal val="ppt_y"/>
                                          </p:val>
                                        </p:tav>
                                        <p:tav tm="100000">
                                          <p:val>
                                            <p:strVal val="1+ppt_h/2"/>
                                          </p:val>
                                        </p:tav>
                                      </p:tavLst>
                                    </p:anim>
                                    <p:set>
                                      <p:cBhvr>
                                        <p:cTn id="249" dur="1" fill="hold">
                                          <p:stCondLst>
                                            <p:cond delay="499"/>
                                          </p:stCondLst>
                                        </p:cTn>
                                        <p:tgtEl>
                                          <p:spTgt spid="74"/>
                                        </p:tgtEl>
                                        <p:attrNameLst>
                                          <p:attrName>style.visibility</p:attrName>
                                        </p:attrNameLst>
                                      </p:cBhvr>
                                      <p:to>
                                        <p:strVal val="hidden"/>
                                      </p:to>
                                    </p:set>
                                  </p:childTnLst>
                                </p:cTn>
                              </p:par>
                            </p:childTnLst>
                          </p:cTn>
                        </p:par>
                        <p:par>
                          <p:cTn id="250" fill="hold">
                            <p:stCondLst>
                              <p:cond delay="4377"/>
                            </p:stCondLst>
                            <p:childTnLst>
                              <p:par>
                                <p:cTn id="251" presetID="53" presetClass="entr" presetSubtype="16" fill="hold" nodeType="afterEffect">
                                  <p:stCondLst>
                                    <p:cond delay="0"/>
                                  </p:stCondLst>
                                  <p:childTnLst>
                                    <p:set>
                                      <p:cBhvr>
                                        <p:cTn id="252" dur="1" fill="hold">
                                          <p:stCondLst>
                                            <p:cond delay="0"/>
                                          </p:stCondLst>
                                        </p:cTn>
                                        <p:tgtEl>
                                          <p:spTgt spid="65"/>
                                        </p:tgtEl>
                                        <p:attrNameLst>
                                          <p:attrName>style.visibility</p:attrName>
                                        </p:attrNameLst>
                                      </p:cBhvr>
                                      <p:to>
                                        <p:strVal val="visible"/>
                                      </p:to>
                                    </p:set>
                                    <p:anim calcmode="lin" valueType="num">
                                      <p:cBhvr>
                                        <p:cTn id="253" dur="500" fill="hold"/>
                                        <p:tgtEl>
                                          <p:spTgt spid="65"/>
                                        </p:tgtEl>
                                        <p:attrNameLst>
                                          <p:attrName>ppt_w</p:attrName>
                                        </p:attrNameLst>
                                      </p:cBhvr>
                                      <p:tavLst>
                                        <p:tav tm="0">
                                          <p:val>
                                            <p:fltVal val="0"/>
                                          </p:val>
                                        </p:tav>
                                        <p:tav tm="100000">
                                          <p:val>
                                            <p:strVal val="#ppt_w"/>
                                          </p:val>
                                        </p:tav>
                                      </p:tavLst>
                                    </p:anim>
                                    <p:anim calcmode="lin" valueType="num">
                                      <p:cBhvr>
                                        <p:cTn id="254" dur="500" fill="hold"/>
                                        <p:tgtEl>
                                          <p:spTgt spid="65"/>
                                        </p:tgtEl>
                                        <p:attrNameLst>
                                          <p:attrName>ppt_h</p:attrName>
                                        </p:attrNameLst>
                                      </p:cBhvr>
                                      <p:tavLst>
                                        <p:tav tm="0">
                                          <p:val>
                                            <p:fltVal val="0"/>
                                          </p:val>
                                        </p:tav>
                                        <p:tav tm="100000">
                                          <p:val>
                                            <p:strVal val="#ppt_h"/>
                                          </p:val>
                                        </p:tav>
                                      </p:tavLst>
                                    </p:anim>
                                    <p:animEffect transition="in" filter="fade">
                                      <p:cBhvr>
                                        <p:cTn id="255" dur="500"/>
                                        <p:tgtEl>
                                          <p:spTgt spid="65"/>
                                        </p:tgtEl>
                                      </p:cBhvr>
                                    </p:animEffect>
                                  </p:childTnLst>
                                  <p:subTnLst>
                                    <p:audio>
                                      <p:cMediaNode>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1"/>
                  </p:tgtEl>
                </p:cond>
              </p:nextCondLst>
            </p:seq>
            <p:seq concurrent="1" nextAc="seek">
              <p:cTn id="256" restart="whenNotActive" fill="hold" evtFilter="cancelBubble" nodeType="interactiveSeq">
                <p:stCondLst>
                  <p:cond evt="onClick" delay="0">
                    <p:tgtEl>
                      <p:spTgt spid="62"/>
                    </p:tgtEl>
                  </p:cond>
                </p:stCondLst>
                <p:endSync evt="end" delay="0">
                  <p:rtn val="all"/>
                </p:endSync>
                <p:childTnLst>
                  <p:par>
                    <p:cTn id="257" fill="hold">
                      <p:stCondLst>
                        <p:cond delay="0"/>
                      </p:stCondLst>
                      <p:childTnLst>
                        <p:par>
                          <p:cTn id="258" fill="hold">
                            <p:stCondLst>
                              <p:cond delay="0"/>
                            </p:stCondLst>
                            <p:childTnLst>
                              <p:par>
                                <p:cTn id="259" presetID="53" presetClass="entr" presetSubtype="16" fill="hold" nodeType="clickEffect">
                                  <p:stCondLst>
                                    <p:cond delay="0"/>
                                  </p:stCondLst>
                                  <p:childTnLst>
                                    <p:set>
                                      <p:cBhvr>
                                        <p:cTn id="260" dur="1" fill="hold">
                                          <p:stCondLst>
                                            <p:cond delay="0"/>
                                          </p:stCondLst>
                                        </p:cTn>
                                        <p:tgtEl>
                                          <p:spTgt spid="70"/>
                                        </p:tgtEl>
                                        <p:attrNameLst>
                                          <p:attrName>style.visibility</p:attrName>
                                        </p:attrNameLst>
                                      </p:cBhvr>
                                      <p:to>
                                        <p:strVal val="visible"/>
                                      </p:to>
                                    </p:set>
                                    <p:anim calcmode="lin" valueType="num">
                                      <p:cBhvr>
                                        <p:cTn id="261" dur="500" fill="hold"/>
                                        <p:tgtEl>
                                          <p:spTgt spid="70"/>
                                        </p:tgtEl>
                                        <p:attrNameLst>
                                          <p:attrName>ppt_w</p:attrName>
                                        </p:attrNameLst>
                                      </p:cBhvr>
                                      <p:tavLst>
                                        <p:tav tm="0">
                                          <p:val>
                                            <p:fltVal val="0"/>
                                          </p:val>
                                        </p:tav>
                                        <p:tav tm="100000">
                                          <p:val>
                                            <p:strVal val="#ppt_w"/>
                                          </p:val>
                                        </p:tav>
                                      </p:tavLst>
                                    </p:anim>
                                    <p:anim calcmode="lin" valueType="num">
                                      <p:cBhvr>
                                        <p:cTn id="262" dur="500" fill="hold"/>
                                        <p:tgtEl>
                                          <p:spTgt spid="70"/>
                                        </p:tgtEl>
                                        <p:attrNameLst>
                                          <p:attrName>ppt_h</p:attrName>
                                        </p:attrNameLst>
                                      </p:cBhvr>
                                      <p:tavLst>
                                        <p:tav tm="0">
                                          <p:val>
                                            <p:fltVal val="0"/>
                                          </p:val>
                                        </p:tav>
                                        <p:tav tm="100000">
                                          <p:val>
                                            <p:strVal val="#ppt_h"/>
                                          </p:val>
                                        </p:tav>
                                      </p:tavLst>
                                    </p:anim>
                                    <p:animEffect transition="in" filter="fade">
                                      <p:cBhvr>
                                        <p:cTn id="263" dur="500"/>
                                        <p:tgtEl>
                                          <p:spTgt spid="70"/>
                                        </p:tgtEl>
                                      </p:cBhvr>
                                    </p:animEffect>
                                  </p:childTnLst>
                                </p:cTn>
                              </p:par>
                              <p:par>
                                <p:cTn id="264" presetID="53" presetClass="exit" presetSubtype="32" fill="hold" nodeType="withEffect">
                                  <p:stCondLst>
                                    <p:cond delay="0"/>
                                  </p:stCondLst>
                                  <p:childTnLst>
                                    <p:anim calcmode="lin" valueType="num">
                                      <p:cBhvr>
                                        <p:cTn id="265" dur="500"/>
                                        <p:tgtEl>
                                          <p:spTgt spid="65"/>
                                        </p:tgtEl>
                                        <p:attrNameLst>
                                          <p:attrName>ppt_w</p:attrName>
                                        </p:attrNameLst>
                                      </p:cBhvr>
                                      <p:tavLst>
                                        <p:tav tm="0">
                                          <p:val>
                                            <p:strVal val="ppt_w"/>
                                          </p:val>
                                        </p:tav>
                                        <p:tav tm="100000">
                                          <p:val>
                                            <p:fltVal val="0"/>
                                          </p:val>
                                        </p:tav>
                                      </p:tavLst>
                                    </p:anim>
                                    <p:anim calcmode="lin" valueType="num">
                                      <p:cBhvr>
                                        <p:cTn id="266" dur="500"/>
                                        <p:tgtEl>
                                          <p:spTgt spid="65"/>
                                        </p:tgtEl>
                                        <p:attrNameLst>
                                          <p:attrName>ppt_h</p:attrName>
                                        </p:attrNameLst>
                                      </p:cBhvr>
                                      <p:tavLst>
                                        <p:tav tm="0">
                                          <p:val>
                                            <p:strVal val="ppt_h"/>
                                          </p:val>
                                        </p:tav>
                                        <p:tav tm="100000">
                                          <p:val>
                                            <p:fltVal val="0"/>
                                          </p:val>
                                        </p:tav>
                                      </p:tavLst>
                                    </p:anim>
                                    <p:animEffect transition="out" filter="fade">
                                      <p:cBhvr>
                                        <p:cTn id="267" dur="500"/>
                                        <p:tgtEl>
                                          <p:spTgt spid="65"/>
                                        </p:tgtEl>
                                      </p:cBhvr>
                                    </p:animEffect>
                                    <p:set>
                                      <p:cBhvr>
                                        <p:cTn id="268" dur="1" fill="hold">
                                          <p:stCondLst>
                                            <p:cond delay="499"/>
                                          </p:stCondLst>
                                        </p:cTn>
                                        <p:tgtEl>
                                          <p:spTgt spid="65"/>
                                        </p:tgtEl>
                                        <p:attrNameLst>
                                          <p:attrName>style.visibility</p:attrName>
                                        </p:attrNameLst>
                                      </p:cBhvr>
                                      <p:to>
                                        <p:strVal val="hidden"/>
                                      </p:to>
                                    </p:set>
                                  </p:childTnLst>
                                </p:cTn>
                              </p:par>
                              <p:par>
                                <p:cTn id="269" presetID="53" presetClass="exit" presetSubtype="32" fill="hold" nodeType="withEffect">
                                  <p:stCondLst>
                                    <p:cond delay="0"/>
                                  </p:stCondLst>
                                  <p:childTnLst>
                                    <p:anim calcmode="lin" valueType="num">
                                      <p:cBhvr>
                                        <p:cTn id="270" dur="500"/>
                                        <p:tgtEl>
                                          <p:spTgt spid="68"/>
                                        </p:tgtEl>
                                        <p:attrNameLst>
                                          <p:attrName>ppt_w</p:attrName>
                                        </p:attrNameLst>
                                      </p:cBhvr>
                                      <p:tavLst>
                                        <p:tav tm="0">
                                          <p:val>
                                            <p:strVal val="ppt_w"/>
                                          </p:val>
                                        </p:tav>
                                        <p:tav tm="100000">
                                          <p:val>
                                            <p:fltVal val="0"/>
                                          </p:val>
                                        </p:tav>
                                      </p:tavLst>
                                    </p:anim>
                                    <p:anim calcmode="lin" valueType="num">
                                      <p:cBhvr>
                                        <p:cTn id="271" dur="500"/>
                                        <p:tgtEl>
                                          <p:spTgt spid="68"/>
                                        </p:tgtEl>
                                        <p:attrNameLst>
                                          <p:attrName>ppt_h</p:attrName>
                                        </p:attrNameLst>
                                      </p:cBhvr>
                                      <p:tavLst>
                                        <p:tav tm="0">
                                          <p:val>
                                            <p:strVal val="ppt_h"/>
                                          </p:val>
                                        </p:tav>
                                        <p:tav tm="100000">
                                          <p:val>
                                            <p:fltVal val="0"/>
                                          </p:val>
                                        </p:tav>
                                      </p:tavLst>
                                    </p:anim>
                                    <p:animEffect transition="out" filter="fade">
                                      <p:cBhvr>
                                        <p:cTn id="272" dur="500"/>
                                        <p:tgtEl>
                                          <p:spTgt spid="68"/>
                                        </p:tgtEl>
                                      </p:cBhvr>
                                    </p:animEffect>
                                    <p:set>
                                      <p:cBhvr>
                                        <p:cTn id="273" dur="1" fill="hold">
                                          <p:stCondLst>
                                            <p:cond delay="499"/>
                                          </p:stCondLst>
                                        </p:cTn>
                                        <p:tgtEl>
                                          <p:spTgt spid="68"/>
                                        </p:tgtEl>
                                        <p:attrNameLst>
                                          <p:attrName>style.visibility</p:attrName>
                                        </p:attrNameLst>
                                      </p:cBhvr>
                                      <p:to>
                                        <p:strVal val="hidden"/>
                                      </p:to>
                                    </p:set>
                                  </p:childTnLst>
                                </p:cTn>
                              </p:par>
                              <p:par>
                                <p:cTn id="274" presetID="53" presetClass="exit" presetSubtype="32" fill="hold" nodeType="withEffect">
                                  <p:stCondLst>
                                    <p:cond delay="0"/>
                                  </p:stCondLst>
                                  <p:childTnLst>
                                    <p:anim calcmode="lin" valueType="num">
                                      <p:cBhvr>
                                        <p:cTn id="275" dur="500"/>
                                        <p:tgtEl>
                                          <p:spTgt spid="69"/>
                                        </p:tgtEl>
                                        <p:attrNameLst>
                                          <p:attrName>ppt_w</p:attrName>
                                        </p:attrNameLst>
                                      </p:cBhvr>
                                      <p:tavLst>
                                        <p:tav tm="0">
                                          <p:val>
                                            <p:strVal val="ppt_w"/>
                                          </p:val>
                                        </p:tav>
                                        <p:tav tm="100000">
                                          <p:val>
                                            <p:fltVal val="0"/>
                                          </p:val>
                                        </p:tav>
                                      </p:tavLst>
                                    </p:anim>
                                    <p:anim calcmode="lin" valueType="num">
                                      <p:cBhvr>
                                        <p:cTn id="276" dur="500"/>
                                        <p:tgtEl>
                                          <p:spTgt spid="69"/>
                                        </p:tgtEl>
                                        <p:attrNameLst>
                                          <p:attrName>ppt_h</p:attrName>
                                        </p:attrNameLst>
                                      </p:cBhvr>
                                      <p:tavLst>
                                        <p:tav tm="0">
                                          <p:val>
                                            <p:strVal val="ppt_h"/>
                                          </p:val>
                                        </p:tav>
                                        <p:tav tm="100000">
                                          <p:val>
                                            <p:fltVal val="0"/>
                                          </p:val>
                                        </p:tav>
                                      </p:tavLst>
                                    </p:anim>
                                    <p:animEffect transition="out" filter="fade">
                                      <p:cBhvr>
                                        <p:cTn id="277" dur="500"/>
                                        <p:tgtEl>
                                          <p:spTgt spid="69"/>
                                        </p:tgtEl>
                                      </p:cBhvr>
                                    </p:animEffect>
                                    <p:set>
                                      <p:cBhvr>
                                        <p:cTn id="278" dur="1" fill="hold">
                                          <p:stCondLst>
                                            <p:cond delay="499"/>
                                          </p:stCondLst>
                                        </p:cTn>
                                        <p:tgtEl>
                                          <p:spTgt spid="69"/>
                                        </p:tgtEl>
                                        <p:attrNameLst>
                                          <p:attrName>style.visibility</p:attrName>
                                        </p:attrNameLst>
                                      </p:cBhvr>
                                      <p:to>
                                        <p:strVal val="hidden"/>
                                      </p:to>
                                    </p:set>
                                  </p:childTnLst>
                                </p:cTn>
                              </p:par>
                              <p:par>
                                <p:cTn id="279" presetID="53" presetClass="exit" presetSubtype="32" fill="hold" nodeType="withEffect">
                                  <p:stCondLst>
                                    <p:cond delay="0"/>
                                  </p:stCondLst>
                                  <p:childTnLst>
                                    <p:anim calcmode="lin" valueType="num">
                                      <p:cBhvr>
                                        <p:cTn id="280" dur="500"/>
                                        <p:tgtEl>
                                          <p:spTgt spid="73"/>
                                        </p:tgtEl>
                                        <p:attrNameLst>
                                          <p:attrName>ppt_w</p:attrName>
                                        </p:attrNameLst>
                                      </p:cBhvr>
                                      <p:tavLst>
                                        <p:tav tm="0">
                                          <p:val>
                                            <p:strVal val="ppt_w"/>
                                          </p:val>
                                        </p:tav>
                                        <p:tav tm="100000">
                                          <p:val>
                                            <p:fltVal val="0"/>
                                          </p:val>
                                        </p:tav>
                                      </p:tavLst>
                                    </p:anim>
                                    <p:anim calcmode="lin" valueType="num">
                                      <p:cBhvr>
                                        <p:cTn id="281" dur="500"/>
                                        <p:tgtEl>
                                          <p:spTgt spid="73"/>
                                        </p:tgtEl>
                                        <p:attrNameLst>
                                          <p:attrName>ppt_h</p:attrName>
                                        </p:attrNameLst>
                                      </p:cBhvr>
                                      <p:tavLst>
                                        <p:tav tm="0">
                                          <p:val>
                                            <p:strVal val="ppt_h"/>
                                          </p:val>
                                        </p:tav>
                                        <p:tav tm="100000">
                                          <p:val>
                                            <p:fltVal val="0"/>
                                          </p:val>
                                        </p:tav>
                                      </p:tavLst>
                                    </p:anim>
                                    <p:animEffect transition="out" filter="fade">
                                      <p:cBhvr>
                                        <p:cTn id="282" dur="500"/>
                                        <p:tgtEl>
                                          <p:spTgt spid="73"/>
                                        </p:tgtEl>
                                      </p:cBhvr>
                                    </p:animEffect>
                                    <p:set>
                                      <p:cBhvr>
                                        <p:cTn id="283" dur="1" fill="hold">
                                          <p:stCondLst>
                                            <p:cond delay="499"/>
                                          </p:stCondLst>
                                        </p:cTn>
                                        <p:tgtEl>
                                          <p:spTgt spid="73"/>
                                        </p:tgtEl>
                                        <p:attrNameLst>
                                          <p:attrName>style.visibility</p:attrName>
                                        </p:attrNameLst>
                                      </p:cBhvr>
                                      <p:to>
                                        <p:strVal val="hidden"/>
                                      </p:to>
                                    </p:set>
                                  </p:childTnLst>
                                </p:cTn>
                              </p:par>
                              <p:par>
                                <p:cTn id="284" presetID="53" presetClass="exit" presetSubtype="32" fill="hold" nodeType="withEffect">
                                  <p:stCondLst>
                                    <p:cond delay="0"/>
                                  </p:stCondLst>
                                  <p:childTnLst>
                                    <p:anim calcmode="lin" valueType="num">
                                      <p:cBhvr>
                                        <p:cTn id="285" dur="500"/>
                                        <p:tgtEl>
                                          <p:spTgt spid="71"/>
                                        </p:tgtEl>
                                        <p:attrNameLst>
                                          <p:attrName>ppt_w</p:attrName>
                                        </p:attrNameLst>
                                      </p:cBhvr>
                                      <p:tavLst>
                                        <p:tav tm="0">
                                          <p:val>
                                            <p:strVal val="ppt_w"/>
                                          </p:val>
                                        </p:tav>
                                        <p:tav tm="100000">
                                          <p:val>
                                            <p:fltVal val="0"/>
                                          </p:val>
                                        </p:tav>
                                      </p:tavLst>
                                    </p:anim>
                                    <p:anim calcmode="lin" valueType="num">
                                      <p:cBhvr>
                                        <p:cTn id="286" dur="500"/>
                                        <p:tgtEl>
                                          <p:spTgt spid="71"/>
                                        </p:tgtEl>
                                        <p:attrNameLst>
                                          <p:attrName>ppt_h</p:attrName>
                                        </p:attrNameLst>
                                      </p:cBhvr>
                                      <p:tavLst>
                                        <p:tav tm="0">
                                          <p:val>
                                            <p:strVal val="ppt_h"/>
                                          </p:val>
                                        </p:tav>
                                        <p:tav tm="100000">
                                          <p:val>
                                            <p:fltVal val="0"/>
                                          </p:val>
                                        </p:tav>
                                      </p:tavLst>
                                    </p:anim>
                                    <p:animEffect transition="out" filter="fade">
                                      <p:cBhvr>
                                        <p:cTn id="287" dur="500"/>
                                        <p:tgtEl>
                                          <p:spTgt spid="71"/>
                                        </p:tgtEl>
                                      </p:cBhvr>
                                    </p:animEffect>
                                    <p:set>
                                      <p:cBhvr>
                                        <p:cTn id="288" dur="1" fill="hold">
                                          <p:stCondLst>
                                            <p:cond delay="499"/>
                                          </p:stCondLst>
                                        </p:cTn>
                                        <p:tgtEl>
                                          <p:spTgt spid="71"/>
                                        </p:tgtEl>
                                        <p:attrNameLst>
                                          <p:attrName>style.visibility</p:attrName>
                                        </p:attrNameLst>
                                      </p:cBhvr>
                                      <p:to>
                                        <p:strVal val="hidden"/>
                                      </p:to>
                                    </p:set>
                                  </p:childTnLst>
                                </p:cTn>
                              </p:par>
                              <p:par>
                                <p:cTn id="289" presetID="53" presetClass="exit" presetSubtype="32" fill="hold" nodeType="withEffect">
                                  <p:stCondLst>
                                    <p:cond delay="0"/>
                                  </p:stCondLst>
                                  <p:childTnLst>
                                    <p:anim calcmode="lin" valueType="num">
                                      <p:cBhvr>
                                        <p:cTn id="290" dur="500"/>
                                        <p:tgtEl>
                                          <p:spTgt spid="72"/>
                                        </p:tgtEl>
                                        <p:attrNameLst>
                                          <p:attrName>ppt_w</p:attrName>
                                        </p:attrNameLst>
                                      </p:cBhvr>
                                      <p:tavLst>
                                        <p:tav tm="0">
                                          <p:val>
                                            <p:strVal val="ppt_w"/>
                                          </p:val>
                                        </p:tav>
                                        <p:tav tm="100000">
                                          <p:val>
                                            <p:fltVal val="0"/>
                                          </p:val>
                                        </p:tav>
                                      </p:tavLst>
                                    </p:anim>
                                    <p:anim calcmode="lin" valueType="num">
                                      <p:cBhvr>
                                        <p:cTn id="291" dur="500"/>
                                        <p:tgtEl>
                                          <p:spTgt spid="72"/>
                                        </p:tgtEl>
                                        <p:attrNameLst>
                                          <p:attrName>ppt_h</p:attrName>
                                        </p:attrNameLst>
                                      </p:cBhvr>
                                      <p:tavLst>
                                        <p:tav tm="0">
                                          <p:val>
                                            <p:strVal val="ppt_h"/>
                                          </p:val>
                                        </p:tav>
                                        <p:tav tm="100000">
                                          <p:val>
                                            <p:fltVal val="0"/>
                                          </p:val>
                                        </p:tav>
                                      </p:tavLst>
                                    </p:anim>
                                    <p:animEffect transition="out" filter="fade">
                                      <p:cBhvr>
                                        <p:cTn id="292" dur="500"/>
                                        <p:tgtEl>
                                          <p:spTgt spid="72"/>
                                        </p:tgtEl>
                                      </p:cBhvr>
                                    </p:animEffect>
                                    <p:set>
                                      <p:cBhvr>
                                        <p:cTn id="293"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62"/>
                  </p:tgtEl>
                </p:cond>
              </p:nextCondLst>
            </p:seq>
            <p:seq concurrent="1" nextAc="seek">
              <p:cTn id="294" restart="whenNotActive" fill="hold" evtFilter="cancelBubble" nodeType="interactiveSeq">
                <p:stCondLst>
                  <p:cond evt="onClick" delay="0">
                    <p:tgtEl>
                      <p:spTgt spid="63"/>
                    </p:tgtEl>
                  </p:cond>
                </p:stCondLst>
                <p:endSync evt="end" delay="0">
                  <p:rtn val="all"/>
                </p:endSync>
                <p:childTnLst>
                  <p:par>
                    <p:cTn id="295" fill="hold">
                      <p:stCondLst>
                        <p:cond delay="0"/>
                      </p:stCondLst>
                      <p:childTnLst>
                        <p:par>
                          <p:cTn id="296" fill="hold">
                            <p:stCondLst>
                              <p:cond delay="0"/>
                            </p:stCondLst>
                            <p:childTnLst>
                              <p:par>
                                <p:cTn id="297" presetID="53" presetClass="entr" presetSubtype="16" fill="hold" nodeType="clickEffect">
                                  <p:stCondLst>
                                    <p:cond delay="0"/>
                                  </p:stCondLst>
                                  <p:childTnLst>
                                    <p:set>
                                      <p:cBhvr>
                                        <p:cTn id="298" dur="1" fill="hold">
                                          <p:stCondLst>
                                            <p:cond delay="0"/>
                                          </p:stCondLst>
                                        </p:cTn>
                                        <p:tgtEl>
                                          <p:spTgt spid="71"/>
                                        </p:tgtEl>
                                        <p:attrNameLst>
                                          <p:attrName>style.visibility</p:attrName>
                                        </p:attrNameLst>
                                      </p:cBhvr>
                                      <p:to>
                                        <p:strVal val="visible"/>
                                      </p:to>
                                    </p:set>
                                    <p:anim calcmode="lin" valueType="num">
                                      <p:cBhvr>
                                        <p:cTn id="299" dur="500" fill="hold"/>
                                        <p:tgtEl>
                                          <p:spTgt spid="71"/>
                                        </p:tgtEl>
                                        <p:attrNameLst>
                                          <p:attrName>ppt_w</p:attrName>
                                        </p:attrNameLst>
                                      </p:cBhvr>
                                      <p:tavLst>
                                        <p:tav tm="0">
                                          <p:val>
                                            <p:fltVal val="0"/>
                                          </p:val>
                                        </p:tav>
                                        <p:tav tm="100000">
                                          <p:val>
                                            <p:strVal val="#ppt_w"/>
                                          </p:val>
                                        </p:tav>
                                      </p:tavLst>
                                    </p:anim>
                                    <p:anim calcmode="lin" valueType="num">
                                      <p:cBhvr>
                                        <p:cTn id="300" dur="500" fill="hold"/>
                                        <p:tgtEl>
                                          <p:spTgt spid="71"/>
                                        </p:tgtEl>
                                        <p:attrNameLst>
                                          <p:attrName>ppt_h</p:attrName>
                                        </p:attrNameLst>
                                      </p:cBhvr>
                                      <p:tavLst>
                                        <p:tav tm="0">
                                          <p:val>
                                            <p:fltVal val="0"/>
                                          </p:val>
                                        </p:tav>
                                        <p:tav tm="100000">
                                          <p:val>
                                            <p:strVal val="#ppt_h"/>
                                          </p:val>
                                        </p:tav>
                                      </p:tavLst>
                                    </p:anim>
                                    <p:animEffect transition="in" filter="fade">
                                      <p:cBhvr>
                                        <p:cTn id="301" dur="500"/>
                                        <p:tgtEl>
                                          <p:spTgt spid="71"/>
                                        </p:tgtEl>
                                      </p:cBhvr>
                                    </p:animEffect>
                                  </p:childTnLst>
                                </p:cTn>
                              </p:par>
                              <p:par>
                                <p:cTn id="302" presetID="53" presetClass="exit" presetSubtype="32" fill="hold" nodeType="withEffect">
                                  <p:stCondLst>
                                    <p:cond delay="0"/>
                                  </p:stCondLst>
                                  <p:childTnLst>
                                    <p:anim calcmode="lin" valueType="num">
                                      <p:cBhvr>
                                        <p:cTn id="303" dur="500"/>
                                        <p:tgtEl>
                                          <p:spTgt spid="65"/>
                                        </p:tgtEl>
                                        <p:attrNameLst>
                                          <p:attrName>ppt_w</p:attrName>
                                        </p:attrNameLst>
                                      </p:cBhvr>
                                      <p:tavLst>
                                        <p:tav tm="0">
                                          <p:val>
                                            <p:strVal val="ppt_w"/>
                                          </p:val>
                                        </p:tav>
                                        <p:tav tm="100000">
                                          <p:val>
                                            <p:fltVal val="0"/>
                                          </p:val>
                                        </p:tav>
                                      </p:tavLst>
                                    </p:anim>
                                    <p:anim calcmode="lin" valueType="num">
                                      <p:cBhvr>
                                        <p:cTn id="304" dur="500"/>
                                        <p:tgtEl>
                                          <p:spTgt spid="65"/>
                                        </p:tgtEl>
                                        <p:attrNameLst>
                                          <p:attrName>ppt_h</p:attrName>
                                        </p:attrNameLst>
                                      </p:cBhvr>
                                      <p:tavLst>
                                        <p:tav tm="0">
                                          <p:val>
                                            <p:strVal val="ppt_h"/>
                                          </p:val>
                                        </p:tav>
                                        <p:tav tm="100000">
                                          <p:val>
                                            <p:fltVal val="0"/>
                                          </p:val>
                                        </p:tav>
                                      </p:tavLst>
                                    </p:anim>
                                    <p:animEffect transition="out" filter="fade">
                                      <p:cBhvr>
                                        <p:cTn id="305" dur="500"/>
                                        <p:tgtEl>
                                          <p:spTgt spid="65"/>
                                        </p:tgtEl>
                                      </p:cBhvr>
                                    </p:animEffect>
                                    <p:set>
                                      <p:cBhvr>
                                        <p:cTn id="306" dur="1" fill="hold">
                                          <p:stCondLst>
                                            <p:cond delay="499"/>
                                          </p:stCondLst>
                                        </p:cTn>
                                        <p:tgtEl>
                                          <p:spTgt spid="65"/>
                                        </p:tgtEl>
                                        <p:attrNameLst>
                                          <p:attrName>style.visibility</p:attrName>
                                        </p:attrNameLst>
                                      </p:cBhvr>
                                      <p:to>
                                        <p:strVal val="hidden"/>
                                      </p:to>
                                    </p:set>
                                  </p:childTnLst>
                                </p:cTn>
                              </p:par>
                              <p:par>
                                <p:cTn id="307" presetID="53" presetClass="exit" presetSubtype="32" fill="hold" nodeType="withEffect">
                                  <p:stCondLst>
                                    <p:cond delay="0"/>
                                  </p:stCondLst>
                                  <p:childTnLst>
                                    <p:anim calcmode="lin" valueType="num">
                                      <p:cBhvr>
                                        <p:cTn id="308" dur="500"/>
                                        <p:tgtEl>
                                          <p:spTgt spid="68"/>
                                        </p:tgtEl>
                                        <p:attrNameLst>
                                          <p:attrName>ppt_w</p:attrName>
                                        </p:attrNameLst>
                                      </p:cBhvr>
                                      <p:tavLst>
                                        <p:tav tm="0">
                                          <p:val>
                                            <p:strVal val="ppt_w"/>
                                          </p:val>
                                        </p:tav>
                                        <p:tav tm="100000">
                                          <p:val>
                                            <p:fltVal val="0"/>
                                          </p:val>
                                        </p:tav>
                                      </p:tavLst>
                                    </p:anim>
                                    <p:anim calcmode="lin" valueType="num">
                                      <p:cBhvr>
                                        <p:cTn id="309" dur="500"/>
                                        <p:tgtEl>
                                          <p:spTgt spid="68"/>
                                        </p:tgtEl>
                                        <p:attrNameLst>
                                          <p:attrName>ppt_h</p:attrName>
                                        </p:attrNameLst>
                                      </p:cBhvr>
                                      <p:tavLst>
                                        <p:tav tm="0">
                                          <p:val>
                                            <p:strVal val="ppt_h"/>
                                          </p:val>
                                        </p:tav>
                                        <p:tav tm="100000">
                                          <p:val>
                                            <p:fltVal val="0"/>
                                          </p:val>
                                        </p:tav>
                                      </p:tavLst>
                                    </p:anim>
                                    <p:animEffect transition="out" filter="fade">
                                      <p:cBhvr>
                                        <p:cTn id="310" dur="500"/>
                                        <p:tgtEl>
                                          <p:spTgt spid="68"/>
                                        </p:tgtEl>
                                      </p:cBhvr>
                                    </p:animEffect>
                                    <p:set>
                                      <p:cBhvr>
                                        <p:cTn id="311" dur="1" fill="hold">
                                          <p:stCondLst>
                                            <p:cond delay="499"/>
                                          </p:stCondLst>
                                        </p:cTn>
                                        <p:tgtEl>
                                          <p:spTgt spid="68"/>
                                        </p:tgtEl>
                                        <p:attrNameLst>
                                          <p:attrName>style.visibility</p:attrName>
                                        </p:attrNameLst>
                                      </p:cBhvr>
                                      <p:to>
                                        <p:strVal val="hidden"/>
                                      </p:to>
                                    </p:set>
                                  </p:childTnLst>
                                </p:cTn>
                              </p:par>
                              <p:par>
                                <p:cTn id="312" presetID="53" presetClass="exit" presetSubtype="32" fill="hold" nodeType="withEffect">
                                  <p:stCondLst>
                                    <p:cond delay="0"/>
                                  </p:stCondLst>
                                  <p:childTnLst>
                                    <p:anim calcmode="lin" valueType="num">
                                      <p:cBhvr>
                                        <p:cTn id="313" dur="500"/>
                                        <p:tgtEl>
                                          <p:spTgt spid="69"/>
                                        </p:tgtEl>
                                        <p:attrNameLst>
                                          <p:attrName>ppt_w</p:attrName>
                                        </p:attrNameLst>
                                      </p:cBhvr>
                                      <p:tavLst>
                                        <p:tav tm="0">
                                          <p:val>
                                            <p:strVal val="ppt_w"/>
                                          </p:val>
                                        </p:tav>
                                        <p:tav tm="100000">
                                          <p:val>
                                            <p:fltVal val="0"/>
                                          </p:val>
                                        </p:tav>
                                      </p:tavLst>
                                    </p:anim>
                                    <p:anim calcmode="lin" valueType="num">
                                      <p:cBhvr>
                                        <p:cTn id="314" dur="500"/>
                                        <p:tgtEl>
                                          <p:spTgt spid="69"/>
                                        </p:tgtEl>
                                        <p:attrNameLst>
                                          <p:attrName>ppt_h</p:attrName>
                                        </p:attrNameLst>
                                      </p:cBhvr>
                                      <p:tavLst>
                                        <p:tav tm="0">
                                          <p:val>
                                            <p:strVal val="ppt_h"/>
                                          </p:val>
                                        </p:tav>
                                        <p:tav tm="100000">
                                          <p:val>
                                            <p:fltVal val="0"/>
                                          </p:val>
                                        </p:tav>
                                      </p:tavLst>
                                    </p:anim>
                                    <p:animEffect transition="out" filter="fade">
                                      <p:cBhvr>
                                        <p:cTn id="315" dur="500"/>
                                        <p:tgtEl>
                                          <p:spTgt spid="69"/>
                                        </p:tgtEl>
                                      </p:cBhvr>
                                    </p:animEffect>
                                    <p:set>
                                      <p:cBhvr>
                                        <p:cTn id="316" dur="1" fill="hold">
                                          <p:stCondLst>
                                            <p:cond delay="499"/>
                                          </p:stCondLst>
                                        </p:cTn>
                                        <p:tgtEl>
                                          <p:spTgt spid="69"/>
                                        </p:tgtEl>
                                        <p:attrNameLst>
                                          <p:attrName>style.visibility</p:attrName>
                                        </p:attrNameLst>
                                      </p:cBhvr>
                                      <p:to>
                                        <p:strVal val="hidden"/>
                                      </p:to>
                                    </p:set>
                                  </p:childTnLst>
                                </p:cTn>
                              </p:par>
                              <p:par>
                                <p:cTn id="317" presetID="53" presetClass="exit" presetSubtype="32" fill="hold" nodeType="withEffect">
                                  <p:stCondLst>
                                    <p:cond delay="0"/>
                                  </p:stCondLst>
                                  <p:childTnLst>
                                    <p:anim calcmode="lin" valueType="num">
                                      <p:cBhvr>
                                        <p:cTn id="318" dur="500"/>
                                        <p:tgtEl>
                                          <p:spTgt spid="73"/>
                                        </p:tgtEl>
                                        <p:attrNameLst>
                                          <p:attrName>ppt_w</p:attrName>
                                        </p:attrNameLst>
                                      </p:cBhvr>
                                      <p:tavLst>
                                        <p:tav tm="0">
                                          <p:val>
                                            <p:strVal val="ppt_w"/>
                                          </p:val>
                                        </p:tav>
                                        <p:tav tm="100000">
                                          <p:val>
                                            <p:fltVal val="0"/>
                                          </p:val>
                                        </p:tav>
                                      </p:tavLst>
                                    </p:anim>
                                    <p:anim calcmode="lin" valueType="num">
                                      <p:cBhvr>
                                        <p:cTn id="319" dur="500"/>
                                        <p:tgtEl>
                                          <p:spTgt spid="73"/>
                                        </p:tgtEl>
                                        <p:attrNameLst>
                                          <p:attrName>ppt_h</p:attrName>
                                        </p:attrNameLst>
                                      </p:cBhvr>
                                      <p:tavLst>
                                        <p:tav tm="0">
                                          <p:val>
                                            <p:strVal val="ppt_h"/>
                                          </p:val>
                                        </p:tav>
                                        <p:tav tm="100000">
                                          <p:val>
                                            <p:fltVal val="0"/>
                                          </p:val>
                                        </p:tav>
                                      </p:tavLst>
                                    </p:anim>
                                    <p:animEffect transition="out" filter="fade">
                                      <p:cBhvr>
                                        <p:cTn id="320" dur="500"/>
                                        <p:tgtEl>
                                          <p:spTgt spid="73"/>
                                        </p:tgtEl>
                                      </p:cBhvr>
                                    </p:animEffect>
                                    <p:set>
                                      <p:cBhvr>
                                        <p:cTn id="321" dur="1" fill="hold">
                                          <p:stCondLst>
                                            <p:cond delay="499"/>
                                          </p:stCondLst>
                                        </p:cTn>
                                        <p:tgtEl>
                                          <p:spTgt spid="73"/>
                                        </p:tgtEl>
                                        <p:attrNameLst>
                                          <p:attrName>style.visibility</p:attrName>
                                        </p:attrNameLst>
                                      </p:cBhvr>
                                      <p:to>
                                        <p:strVal val="hidden"/>
                                      </p:to>
                                    </p:set>
                                  </p:childTnLst>
                                </p:cTn>
                              </p:par>
                              <p:par>
                                <p:cTn id="322" presetID="53" presetClass="exit" presetSubtype="32" fill="hold" nodeType="withEffect">
                                  <p:stCondLst>
                                    <p:cond delay="0"/>
                                  </p:stCondLst>
                                  <p:childTnLst>
                                    <p:anim calcmode="lin" valueType="num">
                                      <p:cBhvr>
                                        <p:cTn id="323" dur="500"/>
                                        <p:tgtEl>
                                          <p:spTgt spid="70"/>
                                        </p:tgtEl>
                                        <p:attrNameLst>
                                          <p:attrName>ppt_w</p:attrName>
                                        </p:attrNameLst>
                                      </p:cBhvr>
                                      <p:tavLst>
                                        <p:tav tm="0">
                                          <p:val>
                                            <p:strVal val="ppt_w"/>
                                          </p:val>
                                        </p:tav>
                                        <p:tav tm="100000">
                                          <p:val>
                                            <p:fltVal val="0"/>
                                          </p:val>
                                        </p:tav>
                                      </p:tavLst>
                                    </p:anim>
                                    <p:anim calcmode="lin" valueType="num">
                                      <p:cBhvr>
                                        <p:cTn id="324" dur="500"/>
                                        <p:tgtEl>
                                          <p:spTgt spid="70"/>
                                        </p:tgtEl>
                                        <p:attrNameLst>
                                          <p:attrName>ppt_h</p:attrName>
                                        </p:attrNameLst>
                                      </p:cBhvr>
                                      <p:tavLst>
                                        <p:tav tm="0">
                                          <p:val>
                                            <p:strVal val="ppt_h"/>
                                          </p:val>
                                        </p:tav>
                                        <p:tav tm="100000">
                                          <p:val>
                                            <p:fltVal val="0"/>
                                          </p:val>
                                        </p:tav>
                                      </p:tavLst>
                                    </p:anim>
                                    <p:animEffect transition="out" filter="fade">
                                      <p:cBhvr>
                                        <p:cTn id="325" dur="500"/>
                                        <p:tgtEl>
                                          <p:spTgt spid="70"/>
                                        </p:tgtEl>
                                      </p:cBhvr>
                                    </p:animEffect>
                                    <p:set>
                                      <p:cBhvr>
                                        <p:cTn id="326" dur="1" fill="hold">
                                          <p:stCondLst>
                                            <p:cond delay="499"/>
                                          </p:stCondLst>
                                        </p:cTn>
                                        <p:tgtEl>
                                          <p:spTgt spid="70"/>
                                        </p:tgtEl>
                                        <p:attrNameLst>
                                          <p:attrName>style.visibility</p:attrName>
                                        </p:attrNameLst>
                                      </p:cBhvr>
                                      <p:to>
                                        <p:strVal val="hidden"/>
                                      </p:to>
                                    </p:set>
                                  </p:childTnLst>
                                </p:cTn>
                              </p:par>
                              <p:par>
                                <p:cTn id="327" presetID="53" presetClass="exit" presetSubtype="32" fill="hold" nodeType="withEffect">
                                  <p:stCondLst>
                                    <p:cond delay="0"/>
                                  </p:stCondLst>
                                  <p:childTnLst>
                                    <p:anim calcmode="lin" valueType="num">
                                      <p:cBhvr>
                                        <p:cTn id="328" dur="500"/>
                                        <p:tgtEl>
                                          <p:spTgt spid="72"/>
                                        </p:tgtEl>
                                        <p:attrNameLst>
                                          <p:attrName>ppt_w</p:attrName>
                                        </p:attrNameLst>
                                      </p:cBhvr>
                                      <p:tavLst>
                                        <p:tav tm="0">
                                          <p:val>
                                            <p:strVal val="ppt_w"/>
                                          </p:val>
                                        </p:tav>
                                        <p:tav tm="100000">
                                          <p:val>
                                            <p:fltVal val="0"/>
                                          </p:val>
                                        </p:tav>
                                      </p:tavLst>
                                    </p:anim>
                                    <p:anim calcmode="lin" valueType="num">
                                      <p:cBhvr>
                                        <p:cTn id="329" dur="500"/>
                                        <p:tgtEl>
                                          <p:spTgt spid="72"/>
                                        </p:tgtEl>
                                        <p:attrNameLst>
                                          <p:attrName>ppt_h</p:attrName>
                                        </p:attrNameLst>
                                      </p:cBhvr>
                                      <p:tavLst>
                                        <p:tav tm="0">
                                          <p:val>
                                            <p:strVal val="ppt_h"/>
                                          </p:val>
                                        </p:tav>
                                        <p:tav tm="100000">
                                          <p:val>
                                            <p:fltVal val="0"/>
                                          </p:val>
                                        </p:tav>
                                      </p:tavLst>
                                    </p:anim>
                                    <p:animEffect transition="out" filter="fade">
                                      <p:cBhvr>
                                        <p:cTn id="330" dur="500"/>
                                        <p:tgtEl>
                                          <p:spTgt spid="72"/>
                                        </p:tgtEl>
                                      </p:cBhvr>
                                    </p:animEffect>
                                    <p:set>
                                      <p:cBhvr>
                                        <p:cTn id="331" dur="1" fill="hold">
                                          <p:stCondLst>
                                            <p:cond delay="499"/>
                                          </p:stCondLst>
                                        </p:cTn>
                                        <p:tgtEl>
                                          <p:spTgt spid="72"/>
                                        </p:tgtEl>
                                        <p:attrNameLst>
                                          <p:attrName>style.visibility</p:attrName>
                                        </p:attrNameLst>
                                      </p:cBhvr>
                                      <p:to>
                                        <p:strVal val="hidden"/>
                                      </p:to>
                                    </p:set>
                                  </p:childTnLst>
                                </p:cTn>
                              </p:par>
                            </p:childTnLst>
                          </p:cTn>
                        </p:par>
                      </p:childTnLst>
                    </p:cTn>
                  </p:par>
                </p:childTnLst>
              </p:cTn>
              <p:nextCondLst>
                <p:cond evt="onClick" delay="0">
                  <p:tgtEl>
                    <p:spTgt spid="63"/>
                  </p:tgtEl>
                </p:cond>
              </p:nextCondLst>
            </p:seq>
            <p:seq concurrent="1" nextAc="seek">
              <p:cTn id="332" restart="whenNotActive" fill="hold" evtFilter="cancelBubble" nodeType="interactiveSeq">
                <p:stCondLst>
                  <p:cond evt="onClick" delay="0">
                    <p:tgtEl>
                      <p:spTgt spid="64"/>
                    </p:tgtEl>
                  </p:cond>
                </p:stCondLst>
                <p:endSync evt="end" delay="0">
                  <p:rtn val="all"/>
                </p:endSync>
                <p:childTnLst>
                  <p:par>
                    <p:cTn id="333" fill="hold">
                      <p:stCondLst>
                        <p:cond delay="0"/>
                      </p:stCondLst>
                      <p:childTnLst>
                        <p:par>
                          <p:cTn id="334" fill="hold">
                            <p:stCondLst>
                              <p:cond delay="0"/>
                            </p:stCondLst>
                            <p:childTnLst>
                              <p:par>
                                <p:cTn id="335" presetID="53" presetClass="entr" presetSubtype="16" fill="hold" nodeType="clickEffect">
                                  <p:stCondLst>
                                    <p:cond delay="0"/>
                                  </p:stCondLst>
                                  <p:childTnLst>
                                    <p:set>
                                      <p:cBhvr>
                                        <p:cTn id="336" dur="1" fill="hold">
                                          <p:stCondLst>
                                            <p:cond delay="0"/>
                                          </p:stCondLst>
                                        </p:cTn>
                                        <p:tgtEl>
                                          <p:spTgt spid="72"/>
                                        </p:tgtEl>
                                        <p:attrNameLst>
                                          <p:attrName>style.visibility</p:attrName>
                                        </p:attrNameLst>
                                      </p:cBhvr>
                                      <p:to>
                                        <p:strVal val="visible"/>
                                      </p:to>
                                    </p:set>
                                    <p:anim calcmode="lin" valueType="num">
                                      <p:cBhvr>
                                        <p:cTn id="337" dur="500" fill="hold"/>
                                        <p:tgtEl>
                                          <p:spTgt spid="72"/>
                                        </p:tgtEl>
                                        <p:attrNameLst>
                                          <p:attrName>ppt_w</p:attrName>
                                        </p:attrNameLst>
                                      </p:cBhvr>
                                      <p:tavLst>
                                        <p:tav tm="0">
                                          <p:val>
                                            <p:fltVal val="0"/>
                                          </p:val>
                                        </p:tav>
                                        <p:tav tm="100000">
                                          <p:val>
                                            <p:strVal val="#ppt_w"/>
                                          </p:val>
                                        </p:tav>
                                      </p:tavLst>
                                    </p:anim>
                                    <p:anim calcmode="lin" valueType="num">
                                      <p:cBhvr>
                                        <p:cTn id="338" dur="500" fill="hold"/>
                                        <p:tgtEl>
                                          <p:spTgt spid="72"/>
                                        </p:tgtEl>
                                        <p:attrNameLst>
                                          <p:attrName>ppt_h</p:attrName>
                                        </p:attrNameLst>
                                      </p:cBhvr>
                                      <p:tavLst>
                                        <p:tav tm="0">
                                          <p:val>
                                            <p:fltVal val="0"/>
                                          </p:val>
                                        </p:tav>
                                        <p:tav tm="100000">
                                          <p:val>
                                            <p:strVal val="#ppt_h"/>
                                          </p:val>
                                        </p:tav>
                                      </p:tavLst>
                                    </p:anim>
                                    <p:animEffect transition="in" filter="fade">
                                      <p:cBhvr>
                                        <p:cTn id="339" dur="500"/>
                                        <p:tgtEl>
                                          <p:spTgt spid="72"/>
                                        </p:tgtEl>
                                      </p:cBhvr>
                                    </p:animEffect>
                                  </p:childTnLst>
                                </p:cTn>
                              </p:par>
                              <p:par>
                                <p:cTn id="340" presetID="53" presetClass="exit" presetSubtype="32" fill="hold" nodeType="withEffect">
                                  <p:stCondLst>
                                    <p:cond delay="0"/>
                                  </p:stCondLst>
                                  <p:childTnLst>
                                    <p:anim calcmode="lin" valueType="num">
                                      <p:cBhvr>
                                        <p:cTn id="341" dur="500"/>
                                        <p:tgtEl>
                                          <p:spTgt spid="65"/>
                                        </p:tgtEl>
                                        <p:attrNameLst>
                                          <p:attrName>ppt_w</p:attrName>
                                        </p:attrNameLst>
                                      </p:cBhvr>
                                      <p:tavLst>
                                        <p:tav tm="0">
                                          <p:val>
                                            <p:strVal val="ppt_w"/>
                                          </p:val>
                                        </p:tav>
                                        <p:tav tm="100000">
                                          <p:val>
                                            <p:fltVal val="0"/>
                                          </p:val>
                                        </p:tav>
                                      </p:tavLst>
                                    </p:anim>
                                    <p:anim calcmode="lin" valueType="num">
                                      <p:cBhvr>
                                        <p:cTn id="342" dur="500"/>
                                        <p:tgtEl>
                                          <p:spTgt spid="65"/>
                                        </p:tgtEl>
                                        <p:attrNameLst>
                                          <p:attrName>ppt_h</p:attrName>
                                        </p:attrNameLst>
                                      </p:cBhvr>
                                      <p:tavLst>
                                        <p:tav tm="0">
                                          <p:val>
                                            <p:strVal val="ppt_h"/>
                                          </p:val>
                                        </p:tav>
                                        <p:tav tm="100000">
                                          <p:val>
                                            <p:fltVal val="0"/>
                                          </p:val>
                                        </p:tav>
                                      </p:tavLst>
                                    </p:anim>
                                    <p:animEffect transition="out" filter="fade">
                                      <p:cBhvr>
                                        <p:cTn id="343" dur="500"/>
                                        <p:tgtEl>
                                          <p:spTgt spid="65"/>
                                        </p:tgtEl>
                                      </p:cBhvr>
                                    </p:animEffect>
                                    <p:set>
                                      <p:cBhvr>
                                        <p:cTn id="344" dur="1" fill="hold">
                                          <p:stCondLst>
                                            <p:cond delay="499"/>
                                          </p:stCondLst>
                                        </p:cTn>
                                        <p:tgtEl>
                                          <p:spTgt spid="65"/>
                                        </p:tgtEl>
                                        <p:attrNameLst>
                                          <p:attrName>style.visibility</p:attrName>
                                        </p:attrNameLst>
                                      </p:cBhvr>
                                      <p:to>
                                        <p:strVal val="hidden"/>
                                      </p:to>
                                    </p:set>
                                  </p:childTnLst>
                                </p:cTn>
                              </p:par>
                              <p:par>
                                <p:cTn id="345" presetID="53" presetClass="exit" presetSubtype="32" fill="hold" nodeType="withEffect">
                                  <p:stCondLst>
                                    <p:cond delay="0"/>
                                  </p:stCondLst>
                                  <p:childTnLst>
                                    <p:anim calcmode="lin" valueType="num">
                                      <p:cBhvr>
                                        <p:cTn id="346" dur="500"/>
                                        <p:tgtEl>
                                          <p:spTgt spid="68"/>
                                        </p:tgtEl>
                                        <p:attrNameLst>
                                          <p:attrName>ppt_w</p:attrName>
                                        </p:attrNameLst>
                                      </p:cBhvr>
                                      <p:tavLst>
                                        <p:tav tm="0">
                                          <p:val>
                                            <p:strVal val="ppt_w"/>
                                          </p:val>
                                        </p:tav>
                                        <p:tav tm="100000">
                                          <p:val>
                                            <p:fltVal val="0"/>
                                          </p:val>
                                        </p:tav>
                                      </p:tavLst>
                                    </p:anim>
                                    <p:anim calcmode="lin" valueType="num">
                                      <p:cBhvr>
                                        <p:cTn id="347" dur="500"/>
                                        <p:tgtEl>
                                          <p:spTgt spid="68"/>
                                        </p:tgtEl>
                                        <p:attrNameLst>
                                          <p:attrName>ppt_h</p:attrName>
                                        </p:attrNameLst>
                                      </p:cBhvr>
                                      <p:tavLst>
                                        <p:tav tm="0">
                                          <p:val>
                                            <p:strVal val="ppt_h"/>
                                          </p:val>
                                        </p:tav>
                                        <p:tav tm="100000">
                                          <p:val>
                                            <p:fltVal val="0"/>
                                          </p:val>
                                        </p:tav>
                                      </p:tavLst>
                                    </p:anim>
                                    <p:animEffect transition="out" filter="fade">
                                      <p:cBhvr>
                                        <p:cTn id="348" dur="500"/>
                                        <p:tgtEl>
                                          <p:spTgt spid="68"/>
                                        </p:tgtEl>
                                      </p:cBhvr>
                                    </p:animEffect>
                                    <p:set>
                                      <p:cBhvr>
                                        <p:cTn id="349" dur="1" fill="hold">
                                          <p:stCondLst>
                                            <p:cond delay="499"/>
                                          </p:stCondLst>
                                        </p:cTn>
                                        <p:tgtEl>
                                          <p:spTgt spid="68"/>
                                        </p:tgtEl>
                                        <p:attrNameLst>
                                          <p:attrName>style.visibility</p:attrName>
                                        </p:attrNameLst>
                                      </p:cBhvr>
                                      <p:to>
                                        <p:strVal val="hidden"/>
                                      </p:to>
                                    </p:set>
                                  </p:childTnLst>
                                </p:cTn>
                              </p:par>
                              <p:par>
                                <p:cTn id="350" presetID="53" presetClass="exit" presetSubtype="32" fill="hold" nodeType="withEffect">
                                  <p:stCondLst>
                                    <p:cond delay="0"/>
                                  </p:stCondLst>
                                  <p:childTnLst>
                                    <p:anim calcmode="lin" valueType="num">
                                      <p:cBhvr>
                                        <p:cTn id="351" dur="500"/>
                                        <p:tgtEl>
                                          <p:spTgt spid="69"/>
                                        </p:tgtEl>
                                        <p:attrNameLst>
                                          <p:attrName>ppt_w</p:attrName>
                                        </p:attrNameLst>
                                      </p:cBhvr>
                                      <p:tavLst>
                                        <p:tav tm="0">
                                          <p:val>
                                            <p:strVal val="ppt_w"/>
                                          </p:val>
                                        </p:tav>
                                        <p:tav tm="100000">
                                          <p:val>
                                            <p:fltVal val="0"/>
                                          </p:val>
                                        </p:tav>
                                      </p:tavLst>
                                    </p:anim>
                                    <p:anim calcmode="lin" valueType="num">
                                      <p:cBhvr>
                                        <p:cTn id="352" dur="500"/>
                                        <p:tgtEl>
                                          <p:spTgt spid="69"/>
                                        </p:tgtEl>
                                        <p:attrNameLst>
                                          <p:attrName>ppt_h</p:attrName>
                                        </p:attrNameLst>
                                      </p:cBhvr>
                                      <p:tavLst>
                                        <p:tav tm="0">
                                          <p:val>
                                            <p:strVal val="ppt_h"/>
                                          </p:val>
                                        </p:tav>
                                        <p:tav tm="100000">
                                          <p:val>
                                            <p:fltVal val="0"/>
                                          </p:val>
                                        </p:tav>
                                      </p:tavLst>
                                    </p:anim>
                                    <p:animEffect transition="out" filter="fade">
                                      <p:cBhvr>
                                        <p:cTn id="353" dur="500"/>
                                        <p:tgtEl>
                                          <p:spTgt spid="69"/>
                                        </p:tgtEl>
                                      </p:cBhvr>
                                    </p:animEffect>
                                    <p:set>
                                      <p:cBhvr>
                                        <p:cTn id="354" dur="1" fill="hold">
                                          <p:stCondLst>
                                            <p:cond delay="499"/>
                                          </p:stCondLst>
                                        </p:cTn>
                                        <p:tgtEl>
                                          <p:spTgt spid="69"/>
                                        </p:tgtEl>
                                        <p:attrNameLst>
                                          <p:attrName>style.visibility</p:attrName>
                                        </p:attrNameLst>
                                      </p:cBhvr>
                                      <p:to>
                                        <p:strVal val="hidden"/>
                                      </p:to>
                                    </p:set>
                                  </p:childTnLst>
                                </p:cTn>
                              </p:par>
                              <p:par>
                                <p:cTn id="355" presetID="53" presetClass="exit" presetSubtype="32" fill="hold" nodeType="withEffect">
                                  <p:stCondLst>
                                    <p:cond delay="0"/>
                                  </p:stCondLst>
                                  <p:childTnLst>
                                    <p:anim calcmode="lin" valueType="num">
                                      <p:cBhvr>
                                        <p:cTn id="356" dur="500"/>
                                        <p:tgtEl>
                                          <p:spTgt spid="73"/>
                                        </p:tgtEl>
                                        <p:attrNameLst>
                                          <p:attrName>ppt_w</p:attrName>
                                        </p:attrNameLst>
                                      </p:cBhvr>
                                      <p:tavLst>
                                        <p:tav tm="0">
                                          <p:val>
                                            <p:strVal val="ppt_w"/>
                                          </p:val>
                                        </p:tav>
                                        <p:tav tm="100000">
                                          <p:val>
                                            <p:fltVal val="0"/>
                                          </p:val>
                                        </p:tav>
                                      </p:tavLst>
                                    </p:anim>
                                    <p:anim calcmode="lin" valueType="num">
                                      <p:cBhvr>
                                        <p:cTn id="357" dur="500"/>
                                        <p:tgtEl>
                                          <p:spTgt spid="73"/>
                                        </p:tgtEl>
                                        <p:attrNameLst>
                                          <p:attrName>ppt_h</p:attrName>
                                        </p:attrNameLst>
                                      </p:cBhvr>
                                      <p:tavLst>
                                        <p:tav tm="0">
                                          <p:val>
                                            <p:strVal val="ppt_h"/>
                                          </p:val>
                                        </p:tav>
                                        <p:tav tm="100000">
                                          <p:val>
                                            <p:fltVal val="0"/>
                                          </p:val>
                                        </p:tav>
                                      </p:tavLst>
                                    </p:anim>
                                    <p:animEffect transition="out" filter="fade">
                                      <p:cBhvr>
                                        <p:cTn id="358" dur="500"/>
                                        <p:tgtEl>
                                          <p:spTgt spid="73"/>
                                        </p:tgtEl>
                                      </p:cBhvr>
                                    </p:animEffect>
                                    <p:set>
                                      <p:cBhvr>
                                        <p:cTn id="359" dur="1" fill="hold">
                                          <p:stCondLst>
                                            <p:cond delay="499"/>
                                          </p:stCondLst>
                                        </p:cTn>
                                        <p:tgtEl>
                                          <p:spTgt spid="73"/>
                                        </p:tgtEl>
                                        <p:attrNameLst>
                                          <p:attrName>style.visibility</p:attrName>
                                        </p:attrNameLst>
                                      </p:cBhvr>
                                      <p:to>
                                        <p:strVal val="hidden"/>
                                      </p:to>
                                    </p:set>
                                  </p:childTnLst>
                                </p:cTn>
                              </p:par>
                              <p:par>
                                <p:cTn id="360" presetID="53" presetClass="exit" presetSubtype="32" fill="hold" nodeType="withEffect">
                                  <p:stCondLst>
                                    <p:cond delay="0"/>
                                  </p:stCondLst>
                                  <p:childTnLst>
                                    <p:anim calcmode="lin" valueType="num">
                                      <p:cBhvr>
                                        <p:cTn id="361" dur="500"/>
                                        <p:tgtEl>
                                          <p:spTgt spid="70"/>
                                        </p:tgtEl>
                                        <p:attrNameLst>
                                          <p:attrName>ppt_w</p:attrName>
                                        </p:attrNameLst>
                                      </p:cBhvr>
                                      <p:tavLst>
                                        <p:tav tm="0">
                                          <p:val>
                                            <p:strVal val="ppt_w"/>
                                          </p:val>
                                        </p:tav>
                                        <p:tav tm="100000">
                                          <p:val>
                                            <p:fltVal val="0"/>
                                          </p:val>
                                        </p:tav>
                                      </p:tavLst>
                                    </p:anim>
                                    <p:anim calcmode="lin" valueType="num">
                                      <p:cBhvr>
                                        <p:cTn id="362" dur="500"/>
                                        <p:tgtEl>
                                          <p:spTgt spid="70"/>
                                        </p:tgtEl>
                                        <p:attrNameLst>
                                          <p:attrName>ppt_h</p:attrName>
                                        </p:attrNameLst>
                                      </p:cBhvr>
                                      <p:tavLst>
                                        <p:tav tm="0">
                                          <p:val>
                                            <p:strVal val="ppt_h"/>
                                          </p:val>
                                        </p:tav>
                                        <p:tav tm="100000">
                                          <p:val>
                                            <p:fltVal val="0"/>
                                          </p:val>
                                        </p:tav>
                                      </p:tavLst>
                                    </p:anim>
                                    <p:animEffect transition="out" filter="fade">
                                      <p:cBhvr>
                                        <p:cTn id="363" dur="500"/>
                                        <p:tgtEl>
                                          <p:spTgt spid="70"/>
                                        </p:tgtEl>
                                      </p:cBhvr>
                                    </p:animEffect>
                                    <p:set>
                                      <p:cBhvr>
                                        <p:cTn id="364" dur="1" fill="hold">
                                          <p:stCondLst>
                                            <p:cond delay="499"/>
                                          </p:stCondLst>
                                        </p:cTn>
                                        <p:tgtEl>
                                          <p:spTgt spid="70"/>
                                        </p:tgtEl>
                                        <p:attrNameLst>
                                          <p:attrName>style.visibility</p:attrName>
                                        </p:attrNameLst>
                                      </p:cBhvr>
                                      <p:to>
                                        <p:strVal val="hidden"/>
                                      </p:to>
                                    </p:set>
                                  </p:childTnLst>
                                </p:cTn>
                              </p:par>
                              <p:par>
                                <p:cTn id="365" presetID="53" presetClass="exit" presetSubtype="32" fill="hold" nodeType="withEffect">
                                  <p:stCondLst>
                                    <p:cond delay="0"/>
                                  </p:stCondLst>
                                  <p:childTnLst>
                                    <p:anim calcmode="lin" valueType="num">
                                      <p:cBhvr>
                                        <p:cTn id="366" dur="500"/>
                                        <p:tgtEl>
                                          <p:spTgt spid="71"/>
                                        </p:tgtEl>
                                        <p:attrNameLst>
                                          <p:attrName>ppt_w</p:attrName>
                                        </p:attrNameLst>
                                      </p:cBhvr>
                                      <p:tavLst>
                                        <p:tav tm="0">
                                          <p:val>
                                            <p:strVal val="ppt_w"/>
                                          </p:val>
                                        </p:tav>
                                        <p:tav tm="100000">
                                          <p:val>
                                            <p:fltVal val="0"/>
                                          </p:val>
                                        </p:tav>
                                      </p:tavLst>
                                    </p:anim>
                                    <p:anim calcmode="lin" valueType="num">
                                      <p:cBhvr>
                                        <p:cTn id="367" dur="500"/>
                                        <p:tgtEl>
                                          <p:spTgt spid="71"/>
                                        </p:tgtEl>
                                        <p:attrNameLst>
                                          <p:attrName>ppt_h</p:attrName>
                                        </p:attrNameLst>
                                      </p:cBhvr>
                                      <p:tavLst>
                                        <p:tav tm="0">
                                          <p:val>
                                            <p:strVal val="ppt_h"/>
                                          </p:val>
                                        </p:tav>
                                        <p:tav tm="100000">
                                          <p:val>
                                            <p:fltVal val="0"/>
                                          </p:val>
                                        </p:tav>
                                      </p:tavLst>
                                    </p:anim>
                                    <p:animEffect transition="out" filter="fade">
                                      <p:cBhvr>
                                        <p:cTn id="368" dur="500"/>
                                        <p:tgtEl>
                                          <p:spTgt spid="71"/>
                                        </p:tgtEl>
                                      </p:cBhvr>
                                    </p:animEffect>
                                    <p:set>
                                      <p:cBhvr>
                                        <p:cTn id="369" dur="1" fill="hold">
                                          <p:stCondLst>
                                            <p:cond delay="499"/>
                                          </p:stCondLst>
                                        </p:cTn>
                                        <p:tgtEl>
                                          <p:spTgt spid="71"/>
                                        </p:tgtEl>
                                        <p:attrNameLst>
                                          <p:attrName>style.visibility</p:attrName>
                                        </p:attrNameLst>
                                      </p:cBhvr>
                                      <p:to>
                                        <p:strVal val="hidden"/>
                                      </p:to>
                                    </p:set>
                                  </p:childTnLst>
                                </p:cTn>
                              </p:par>
                            </p:childTnLst>
                          </p:cTn>
                        </p:par>
                        <p:par>
                          <p:cTn id="370" fill="hold">
                            <p:stCondLst>
                              <p:cond delay="500"/>
                            </p:stCondLst>
                            <p:childTnLst>
                              <p:par>
                                <p:cTn id="371" presetID="2" presetClass="exit" presetSubtype="2" fill="hold" nodeType="afterEffect">
                                  <p:stCondLst>
                                    <p:cond delay="250"/>
                                  </p:stCondLst>
                                  <p:childTnLst>
                                    <p:anim calcmode="lin" valueType="num">
                                      <p:cBhvr additive="base">
                                        <p:cTn id="372" dur="250"/>
                                        <p:tgtEl>
                                          <p:spTgt spid="72"/>
                                        </p:tgtEl>
                                        <p:attrNameLst>
                                          <p:attrName>ppt_x</p:attrName>
                                        </p:attrNameLst>
                                      </p:cBhvr>
                                      <p:tavLst>
                                        <p:tav tm="0">
                                          <p:val>
                                            <p:strVal val="ppt_x"/>
                                          </p:val>
                                        </p:tav>
                                        <p:tav tm="100000">
                                          <p:val>
                                            <p:strVal val="1+ppt_w/2"/>
                                          </p:val>
                                        </p:tav>
                                      </p:tavLst>
                                    </p:anim>
                                    <p:anim calcmode="lin" valueType="num">
                                      <p:cBhvr additive="base">
                                        <p:cTn id="373" dur="250"/>
                                        <p:tgtEl>
                                          <p:spTgt spid="72"/>
                                        </p:tgtEl>
                                        <p:attrNameLst>
                                          <p:attrName>ppt_y</p:attrName>
                                        </p:attrNameLst>
                                      </p:cBhvr>
                                      <p:tavLst>
                                        <p:tav tm="0">
                                          <p:val>
                                            <p:strVal val="ppt_y"/>
                                          </p:val>
                                        </p:tav>
                                        <p:tav tm="100000">
                                          <p:val>
                                            <p:strVal val="ppt_y"/>
                                          </p:val>
                                        </p:tav>
                                      </p:tavLst>
                                    </p:anim>
                                    <p:set>
                                      <p:cBhvr>
                                        <p:cTn id="374" dur="1" fill="hold">
                                          <p:stCondLst>
                                            <p:cond delay="249"/>
                                          </p:stCondLst>
                                        </p:cTn>
                                        <p:tgtEl>
                                          <p:spTgt spid="72"/>
                                        </p:tgtEl>
                                        <p:attrNameLst>
                                          <p:attrName>style.visibility</p:attrName>
                                        </p:attrNameLst>
                                      </p:cBhvr>
                                      <p:to>
                                        <p:strVal val="hidden"/>
                                      </p:to>
                                    </p:set>
                                  </p:childTnLst>
                                  <p:subTnLst>
                                    <p:audio>
                                      <p:cMediaNode>
                                        <p:cTn display="0" masterRel="sameClick">
                                          <p:stCondLst>
                                            <p:cond evt="begin" delay="0">
                                              <p:tn val="371"/>
                                            </p:cond>
                                          </p:stCondLst>
                                          <p:endCondLst>
                                            <p:cond evt="onStopAudio" delay="0">
                                              <p:tgtEl>
                                                <p:sldTgt/>
                                              </p:tgtEl>
                                            </p:cond>
                                          </p:endCondLst>
                                        </p:cTn>
                                        <p:tgtEl>
                                          <p:sndTgt r:embed="rId4" name="whoosh.wav"/>
                                        </p:tgtEl>
                                      </p:cMediaNode>
                                    </p:audio>
                                  </p:subTnLst>
                                </p:cTn>
                              </p:par>
                            </p:childTnLst>
                          </p:cTn>
                        </p:par>
                        <p:par>
                          <p:cTn id="375" fill="hold">
                            <p:stCondLst>
                              <p:cond delay="1000"/>
                            </p:stCondLst>
                            <p:childTnLst>
                              <p:par>
                                <p:cTn id="376" presetID="2" presetClass="entr" presetSubtype="4" fill="hold" grpId="1" nodeType="afterEffect">
                                  <p:stCondLst>
                                    <p:cond delay="0"/>
                                  </p:stCondLst>
                                  <p:iterate type="lt">
                                    <p:tmPct val="0"/>
                                  </p:iterate>
                                  <p:childTnLst>
                                    <p:set>
                                      <p:cBhvr>
                                        <p:cTn id="377" dur="1" fill="hold">
                                          <p:stCondLst>
                                            <p:cond delay="0"/>
                                          </p:stCondLst>
                                        </p:cTn>
                                        <p:tgtEl>
                                          <p:spTgt spid="74"/>
                                        </p:tgtEl>
                                        <p:attrNameLst>
                                          <p:attrName>style.visibility</p:attrName>
                                        </p:attrNameLst>
                                      </p:cBhvr>
                                      <p:to>
                                        <p:strVal val="visible"/>
                                      </p:to>
                                    </p:set>
                                    <p:anim calcmode="lin" valueType="num">
                                      <p:cBhvr additive="base">
                                        <p:cTn id="378" dur="500" fill="hold"/>
                                        <p:tgtEl>
                                          <p:spTgt spid="74"/>
                                        </p:tgtEl>
                                        <p:attrNameLst>
                                          <p:attrName>ppt_x</p:attrName>
                                        </p:attrNameLst>
                                      </p:cBhvr>
                                      <p:tavLst>
                                        <p:tav tm="0">
                                          <p:val>
                                            <p:strVal val="#ppt_x"/>
                                          </p:val>
                                        </p:tav>
                                        <p:tav tm="100000">
                                          <p:val>
                                            <p:strVal val="#ppt_x"/>
                                          </p:val>
                                        </p:tav>
                                      </p:tavLst>
                                    </p:anim>
                                    <p:anim calcmode="lin" valueType="num">
                                      <p:cBhvr additive="base">
                                        <p:cTn id="379" dur="500" fill="hold"/>
                                        <p:tgtEl>
                                          <p:spTgt spid="7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6"/>
                                            </p:cond>
                                          </p:stCondLst>
                                          <p:endCondLst>
                                            <p:cond evt="onStopAudio" delay="0">
                                              <p:tgtEl>
                                                <p:sldTgt/>
                                              </p:tgtEl>
                                            </p:cond>
                                          </p:endCondLst>
                                        </p:cTn>
                                        <p:tgtEl>
                                          <p:sndTgt r:embed="rId5" name="chimes.wav"/>
                                        </p:tgtEl>
                                      </p:cMediaNode>
                                    </p:audio>
                                  </p:subTnLst>
                                </p:cTn>
                              </p:par>
                            </p:childTnLst>
                          </p:cTn>
                        </p:par>
                        <p:par>
                          <p:cTn id="380" fill="hold">
                            <p:stCondLst>
                              <p:cond delay="1500"/>
                            </p:stCondLst>
                            <p:childTnLst>
                              <p:par>
                                <p:cTn id="381" presetID="34" presetClass="emph" presetSubtype="0" fill="hold" grpId="0" nodeType="afterEffect">
                                  <p:stCondLst>
                                    <p:cond delay="0"/>
                                  </p:stCondLst>
                                  <p:iterate type="lt">
                                    <p:tmPct val="10000"/>
                                  </p:iterate>
                                  <p:childTnLst>
                                    <p:animMotion origin="layout" path="M 0.0 0.0 L 0.0 -0.07213" pathEditMode="relative" ptsTypes="">
                                      <p:cBhvr>
                                        <p:cTn id="382" dur="625" accel="50000" decel="50000" autoRev="1" fill="hold">
                                          <p:stCondLst>
                                            <p:cond delay="0"/>
                                          </p:stCondLst>
                                        </p:cTn>
                                        <p:tgtEl>
                                          <p:spTgt spid="74"/>
                                        </p:tgtEl>
                                        <p:attrNameLst>
                                          <p:attrName>ppt_x</p:attrName>
                                          <p:attrName>ppt_y</p:attrName>
                                        </p:attrNameLst>
                                      </p:cBhvr>
                                    </p:animMotion>
                                    <p:animRot by="1500000">
                                      <p:cBhvr>
                                        <p:cTn id="383" dur="313" fill="hold">
                                          <p:stCondLst>
                                            <p:cond delay="0"/>
                                          </p:stCondLst>
                                        </p:cTn>
                                        <p:tgtEl>
                                          <p:spTgt spid="74"/>
                                        </p:tgtEl>
                                        <p:attrNameLst>
                                          <p:attrName>r</p:attrName>
                                        </p:attrNameLst>
                                      </p:cBhvr>
                                    </p:animRot>
                                    <p:animRot by="-1500000">
                                      <p:cBhvr>
                                        <p:cTn id="384" dur="313" fill="hold">
                                          <p:stCondLst>
                                            <p:cond delay="313"/>
                                          </p:stCondLst>
                                        </p:cTn>
                                        <p:tgtEl>
                                          <p:spTgt spid="74"/>
                                        </p:tgtEl>
                                        <p:attrNameLst>
                                          <p:attrName>r</p:attrName>
                                        </p:attrNameLst>
                                      </p:cBhvr>
                                    </p:animRot>
                                    <p:animRot by="-1500000">
                                      <p:cBhvr>
                                        <p:cTn id="385" dur="313" fill="hold">
                                          <p:stCondLst>
                                            <p:cond delay="625"/>
                                          </p:stCondLst>
                                        </p:cTn>
                                        <p:tgtEl>
                                          <p:spTgt spid="74"/>
                                        </p:tgtEl>
                                        <p:attrNameLst>
                                          <p:attrName>r</p:attrName>
                                        </p:attrNameLst>
                                      </p:cBhvr>
                                    </p:animRot>
                                    <p:animRot by="1500000">
                                      <p:cBhvr>
                                        <p:cTn id="386" dur="313" fill="hold">
                                          <p:stCondLst>
                                            <p:cond delay="938"/>
                                          </p:stCondLst>
                                        </p:cTn>
                                        <p:tgtEl>
                                          <p:spTgt spid="74"/>
                                        </p:tgtEl>
                                        <p:attrNameLst>
                                          <p:attrName>r</p:attrName>
                                        </p:attrNameLst>
                                      </p:cBhvr>
                                    </p:animRot>
                                  </p:childTnLst>
                                </p:cTn>
                              </p:par>
                            </p:childTnLst>
                          </p:cTn>
                        </p:par>
                        <p:par>
                          <p:cTn id="387" fill="hold">
                            <p:stCondLst>
                              <p:cond delay="3377"/>
                            </p:stCondLst>
                            <p:childTnLst>
                              <p:par>
                                <p:cTn id="388" presetID="2" presetClass="exit" presetSubtype="4" fill="hold" grpId="4" nodeType="afterEffect">
                                  <p:stCondLst>
                                    <p:cond delay="500"/>
                                  </p:stCondLst>
                                  <p:iterate type="lt">
                                    <p:tmPct val="0"/>
                                  </p:iterate>
                                  <p:childTnLst>
                                    <p:anim calcmode="lin" valueType="num">
                                      <p:cBhvr additive="base">
                                        <p:cTn id="389" dur="500"/>
                                        <p:tgtEl>
                                          <p:spTgt spid="74"/>
                                        </p:tgtEl>
                                        <p:attrNameLst>
                                          <p:attrName>ppt_x</p:attrName>
                                        </p:attrNameLst>
                                      </p:cBhvr>
                                      <p:tavLst>
                                        <p:tav tm="0">
                                          <p:val>
                                            <p:strVal val="ppt_x"/>
                                          </p:val>
                                        </p:tav>
                                        <p:tav tm="100000">
                                          <p:val>
                                            <p:strVal val="ppt_x"/>
                                          </p:val>
                                        </p:tav>
                                      </p:tavLst>
                                    </p:anim>
                                    <p:anim calcmode="lin" valueType="num">
                                      <p:cBhvr additive="base">
                                        <p:cTn id="390" dur="500"/>
                                        <p:tgtEl>
                                          <p:spTgt spid="74"/>
                                        </p:tgtEl>
                                        <p:attrNameLst>
                                          <p:attrName>ppt_y</p:attrName>
                                        </p:attrNameLst>
                                      </p:cBhvr>
                                      <p:tavLst>
                                        <p:tav tm="0">
                                          <p:val>
                                            <p:strVal val="ppt_y"/>
                                          </p:val>
                                        </p:tav>
                                        <p:tav tm="100000">
                                          <p:val>
                                            <p:strVal val="1+ppt_h/2"/>
                                          </p:val>
                                        </p:tav>
                                      </p:tavLst>
                                    </p:anim>
                                    <p:set>
                                      <p:cBhvr>
                                        <p:cTn id="391" dur="1" fill="hold">
                                          <p:stCondLst>
                                            <p:cond delay="499"/>
                                          </p:stCondLst>
                                        </p:cTn>
                                        <p:tgtEl>
                                          <p:spTgt spid="74"/>
                                        </p:tgtEl>
                                        <p:attrNameLst>
                                          <p:attrName>style.visibility</p:attrName>
                                        </p:attrNameLst>
                                      </p:cBhvr>
                                      <p:to>
                                        <p:strVal val="hidden"/>
                                      </p:to>
                                    </p:set>
                                  </p:childTnLst>
                                </p:cTn>
                              </p:par>
                            </p:childTnLst>
                          </p:cTn>
                        </p:par>
                        <p:par>
                          <p:cTn id="392" fill="hold">
                            <p:stCondLst>
                              <p:cond delay="4377"/>
                            </p:stCondLst>
                            <p:childTnLst>
                              <p:par>
                                <p:cTn id="393" presetID="53" presetClass="entr" presetSubtype="16" fill="hold" nodeType="afterEffect">
                                  <p:stCondLst>
                                    <p:cond delay="0"/>
                                  </p:stCondLst>
                                  <p:childTnLst>
                                    <p:set>
                                      <p:cBhvr>
                                        <p:cTn id="394" dur="1" fill="hold">
                                          <p:stCondLst>
                                            <p:cond delay="0"/>
                                          </p:stCondLst>
                                        </p:cTn>
                                        <p:tgtEl>
                                          <p:spTgt spid="65"/>
                                        </p:tgtEl>
                                        <p:attrNameLst>
                                          <p:attrName>style.visibility</p:attrName>
                                        </p:attrNameLst>
                                      </p:cBhvr>
                                      <p:to>
                                        <p:strVal val="visible"/>
                                      </p:to>
                                    </p:set>
                                    <p:anim calcmode="lin" valueType="num">
                                      <p:cBhvr>
                                        <p:cTn id="395" dur="500" fill="hold"/>
                                        <p:tgtEl>
                                          <p:spTgt spid="65"/>
                                        </p:tgtEl>
                                        <p:attrNameLst>
                                          <p:attrName>ppt_w</p:attrName>
                                        </p:attrNameLst>
                                      </p:cBhvr>
                                      <p:tavLst>
                                        <p:tav tm="0">
                                          <p:val>
                                            <p:fltVal val="0"/>
                                          </p:val>
                                        </p:tav>
                                        <p:tav tm="100000">
                                          <p:val>
                                            <p:strVal val="#ppt_w"/>
                                          </p:val>
                                        </p:tav>
                                      </p:tavLst>
                                    </p:anim>
                                    <p:anim calcmode="lin" valueType="num">
                                      <p:cBhvr>
                                        <p:cTn id="396" dur="500" fill="hold"/>
                                        <p:tgtEl>
                                          <p:spTgt spid="65"/>
                                        </p:tgtEl>
                                        <p:attrNameLst>
                                          <p:attrName>ppt_h</p:attrName>
                                        </p:attrNameLst>
                                      </p:cBhvr>
                                      <p:tavLst>
                                        <p:tav tm="0">
                                          <p:val>
                                            <p:fltVal val="0"/>
                                          </p:val>
                                        </p:tav>
                                        <p:tav tm="100000">
                                          <p:val>
                                            <p:strVal val="#ppt_h"/>
                                          </p:val>
                                        </p:tav>
                                      </p:tavLst>
                                    </p:anim>
                                    <p:animEffect transition="in" filter="fade">
                                      <p:cBhvr>
                                        <p:cTn id="397" dur="500"/>
                                        <p:tgtEl>
                                          <p:spTgt spid="65"/>
                                        </p:tgtEl>
                                      </p:cBhvr>
                                    </p:animEffect>
                                  </p:childTnLst>
                                  <p:subTnLst>
                                    <p:audio>
                                      <p:cMediaNode>
                                        <p:cTn display="0" masterRel="sameClick">
                                          <p:stCondLst>
                                            <p:cond evt="begin" delay="0">
                                              <p:tn val="39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4"/>
                  </p:tgtEl>
                </p:cond>
              </p:nextCondLst>
            </p:seq>
            <p:seq concurrent="1" nextAc="seek">
              <p:cTn id="398" restart="whenNotActive" fill="hold" evtFilter="cancelBubble" nodeType="interactiveSeq">
                <p:stCondLst>
                  <p:cond evt="onClick" delay="0">
                    <p:tgtEl>
                      <p:spTgt spid="81"/>
                    </p:tgtEl>
                  </p:cond>
                </p:stCondLst>
                <p:endSync evt="end" delay="0">
                  <p:rtn val="all"/>
                </p:endSync>
                <p:childTnLst>
                  <p:par>
                    <p:cTn id="399" fill="hold">
                      <p:stCondLst>
                        <p:cond delay="0"/>
                      </p:stCondLst>
                      <p:childTnLst>
                        <p:par>
                          <p:cTn id="400" fill="hold">
                            <p:stCondLst>
                              <p:cond delay="0"/>
                            </p:stCondLst>
                            <p:childTnLst>
                              <p:par>
                                <p:cTn id="401" presetID="53" presetClass="entr" presetSubtype="16" fill="hold" nodeType="clickEffect">
                                  <p:stCondLst>
                                    <p:cond delay="0"/>
                                  </p:stCondLst>
                                  <p:childTnLst>
                                    <p:set>
                                      <p:cBhvr>
                                        <p:cTn id="402" dur="1" fill="hold">
                                          <p:stCondLst>
                                            <p:cond delay="0"/>
                                          </p:stCondLst>
                                        </p:cTn>
                                        <p:tgtEl>
                                          <p:spTgt spid="31"/>
                                        </p:tgtEl>
                                        <p:attrNameLst>
                                          <p:attrName>style.visibility</p:attrName>
                                        </p:attrNameLst>
                                      </p:cBhvr>
                                      <p:to>
                                        <p:strVal val="visible"/>
                                      </p:to>
                                    </p:set>
                                    <p:anim calcmode="lin" valueType="num">
                                      <p:cBhvr>
                                        <p:cTn id="403" dur="500" fill="hold"/>
                                        <p:tgtEl>
                                          <p:spTgt spid="31"/>
                                        </p:tgtEl>
                                        <p:attrNameLst>
                                          <p:attrName>ppt_w</p:attrName>
                                        </p:attrNameLst>
                                      </p:cBhvr>
                                      <p:tavLst>
                                        <p:tav tm="0">
                                          <p:val>
                                            <p:fltVal val="0"/>
                                          </p:val>
                                        </p:tav>
                                        <p:tav tm="100000">
                                          <p:val>
                                            <p:strVal val="#ppt_w"/>
                                          </p:val>
                                        </p:tav>
                                      </p:tavLst>
                                    </p:anim>
                                    <p:anim calcmode="lin" valueType="num">
                                      <p:cBhvr>
                                        <p:cTn id="404" dur="500" fill="hold"/>
                                        <p:tgtEl>
                                          <p:spTgt spid="31"/>
                                        </p:tgtEl>
                                        <p:attrNameLst>
                                          <p:attrName>ppt_h</p:attrName>
                                        </p:attrNameLst>
                                      </p:cBhvr>
                                      <p:tavLst>
                                        <p:tav tm="0">
                                          <p:val>
                                            <p:fltVal val="0"/>
                                          </p:val>
                                        </p:tav>
                                        <p:tav tm="100000">
                                          <p:val>
                                            <p:strVal val="#ppt_h"/>
                                          </p:val>
                                        </p:tav>
                                      </p:tavLst>
                                    </p:anim>
                                    <p:animEffect transition="in" filter="fade">
                                      <p:cBhvr>
                                        <p:cTn id="405" dur="500"/>
                                        <p:tgtEl>
                                          <p:spTgt spid="31"/>
                                        </p:tgtEl>
                                      </p:cBhvr>
                                    </p:animEffect>
                                  </p:childTnLst>
                                </p:cTn>
                              </p:par>
                            </p:childTnLst>
                          </p:cTn>
                        </p:par>
                      </p:childTnLst>
                    </p:cTn>
                  </p:par>
                  <p:par>
                    <p:cTn id="406" fill="hold">
                      <p:stCondLst>
                        <p:cond delay="indefinite"/>
                      </p:stCondLst>
                      <p:childTnLst>
                        <p:par>
                          <p:cTn id="407" fill="hold">
                            <p:stCondLst>
                              <p:cond delay="0"/>
                            </p:stCondLst>
                            <p:childTnLst>
                              <p:par>
                                <p:cTn id="408" presetID="53" presetClass="entr" presetSubtype="16" fill="hold" nodeType="clickEffect">
                                  <p:stCondLst>
                                    <p:cond delay="0"/>
                                  </p:stCondLst>
                                  <p:childTnLst>
                                    <p:set>
                                      <p:cBhvr>
                                        <p:cTn id="409" dur="1" fill="hold">
                                          <p:stCondLst>
                                            <p:cond delay="0"/>
                                          </p:stCondLst>
                                        </p:cTn>
                                        <p:tgtEl>
                                          <p:spTgt spid="30"/>
                                        </p:tgtEl>
                                        <p:attrNameLst>
                                          <p:attrName>style.visibility</p:attrName>
                                        </p:attrNameLst>
                                      </p:cBhvr>
                                      <p:to>
                                        <p:strVal val="visible"/>
                                      </p:to>
                                    </p:set>
                                    <p:anim calcmode="lin" valueType="num">
                                      <p:cBhvr>
                                        <p:cTn id="410" dur="500" fill="hold"/>
                                        <p:tgtEl>
                                          <p:spTgt spid="30"/>
                                        </p:tgtEl>
                                        <p:attrNameLst>
                                          <p:attrName>ppt_w</p:attrName>
                                        </p:attrNameLst>
                                      </p:cBhvr>
                                      <p:tavLst>
                                        <p:tav tm="0">
                                          <p:val>
                                            <p:fltVal val="0"/>
                                          </p:val>
                                        </p:tav>
                                        <p:tav tm="100000">
                                          <p:val>
                                            <p:strVal val="#ppt_w"/>
                                          </p:val>
                                        </p:tav>
                                      </p:tavLst>
                                    </p:anim>
                                    <p:anim calcmode="lin" valueType="num">
                                      <p:cBhvr>
                                        <p:cTn id="411" dur="500" fill="hold"/>
                                        <p:tgtEl>
                                          <p:spTgt spid="30"/>
                                        </p:tgtEl>
                                        <p:attrNameLst>
                                          <p:attrName>ppt_h</p:attrName>
                                        </p:attrNameLst>
                                      </p:cBhvr>
                                      <p:tavLst>
                                        <p:tav tm="0">
                                          <p:val>
                                            <p:fltVal val="0"/>
                                          </p:val>
                                        </p:tav>
                                        <p:tav tm="100000">
                                          <p:val>
                                            <p:strVal val="#ppt_h"/>
                                          </p:val>
                                        </p:tav>
                                      </p:tavLst>
                                    </p:anim>
                                    <p:animEffect transition="in" filter="fade">
                                      <p:cBhvr>
                                        <p:cTn id="412" dur="500"/>
                                        <p:tgtEl>
                                          <p:spTgt spid="30"/>
                                        </p:tgtEl>
                                      </p:cBhvr>
                                    </p:animEffect>
                                  </p:childTnLst>
                                </p:cTn>
                              </p:par>
                            </p:childTnLst>
                          </p:cTn>
                        </p:par>
                      </p:childTnLst>
                    </p:cTn>
                  </p:par>
                  <p:par>
                    <p:cTn id="413" fill="hold">
                      <p:stCondLst>
                        <p:cond delay="indefinite"/>
                      </p:stCondLst>
                      <p:childTnLst>
                        <p:par>
                          <p:cTn id="414" fill="hold">
                            <p:stCondLst>
                              <p:cond delay="0"/>
                            </p:stCondLst>
                            <p:childTnLst>
                              <p:par>
                                <p:cTn id="415" presetID="53" presetClass="entr" presetSubtype="16" fill="hold" nodeType="clickEffect">
                                  <p:stCondLst>
                                    <p:cond delay="0"/>
                                  </p:stCondLst>
                                  <p:childTnLst>
                                    <p:set>
                                      <p:cBhvr>
                                        <p:cTn id="416" dur="1" fill="hold">
                                          <p:stCondLst>
                                            <p:cond delay="0"/>
                                          </p:stCondLst>
                                        </p:cTn>
                                        <p:tgtEl>
                                          <p:spTgt spid="26"/>
                                        </p:tgtEl>
                                        <p:attrNameLst>
                                          <p:attrName>style.visibility</p:attrName>
                                        </p:attrNameLst>
                                      </p:cBhvr>
                                      <p:to>
                                        <p:strVal val="visible"/>
                                      </p:to>
                                    </p:set>
                                    <p:anim calcmode="lin" valueType="num">
                                      <p:cBhvr>
                                        <p:cTn id="417" dur="500" fill="hold"/>
                                        <p:tgtEl>
                                          <p:spTgt spid="26"/>
                                        </p:tgtEl>
                                        <p:attrNameLst>
                                          <p:attrName>ppt_w</p:attrName>
                                        </p:attrNameLst>
                                      </p:cBhvr>
                                      <p:tavLst>
                                        <p:tav tm="0">
                                          <p:val>
                                            <p:fltVal val="0"/>
                                          </p:val>
                                        </p:tav>
                                        <p:tav tm="100000">
                                          <p:val>
                                            <p:strVal val="#ppt_w"/>
                                          </p:val>
                                        </p:tav>
                                      </p:tavLst>
                                    </p:anim>
                                    <p:anim calcmode="lin" valueType="num">
                                      <p:cBhvr>
                                        <p:cTn id="418" dur="500" fill="hold"/>
                                        <p:tgtEl>
                                          <p:spTgt spid="26"/>
                                        </p:tgtEl>
                                        <p:attrNameLst>
                                          <p:attrName>ppt_h</p:attrName>
                                        </p:attrNameLst>
                                      </p:cBhvr>
                                      <p:tavLst>
                                        <p:tav tm="0">
                                          <p:val>
                                            <p:fltVal val="0"/>
                                          </p:val>
                                        </p:tav>
                                        <p:tav tm="100000">
                                          <p:val>
                                            <p:strVal val="#ppt_h"/>
                                          </p:val>
                                        </p:tav>
                                      </p:tavLst>
                                    </p:anim>
                                    <p:animEffect transition="in" filter="fade">
                                      <p:cBhvr>
                                        <p:cTn id="419" dur="500"/>
                                        <p:tgtEl>
                                          <p:spTgt spid="26"/>
                                        </p:tgtEl>
                                      </p:cBhvr>
                                    </p:animEffect>
                                  </p:childTnLst>
                                </p:cTn>
                              </p:par>
                            </p:childTnLst>
                          </p:cTn>
                        </p:par>
                      </p:childTnLst>
                    </p:cTn>
                  </p:par>
                  <p:par>
                    <p:cTn id="420" fill="hold">
                      <p:stCondLst>
                        <p:cond delay="indefinite"/>
                      </p:stCondLst>
                      <p:childTnLst>
                        <p:par>
                          <p:cTn id="421" fill="hold">
                            <p:stCondLst>
                              <p:cond delay="0"/>
                            </p:stCondLst>
                            <p:childTnLst>
                              <p:par>
                                <p:cTn id="422" presetID="53" presetClass="entr" presetSubtype="16" fill="hold" nodeType="clickEffect">
                                  <p:stCondLst>
                                    <p:cond delay="0"/>
                                  </p:stCondLst>
                                  <p:childTnLst>
                                    <p:set>
                                      <p:cBhvr>
                                        <p:cTn id="423" dur="1" fill="hold">
                                          <p:stCondLst>
                                            <p:cond delay="0"/>
                                          </p:stCondLst>
                                        </p:cTn>
                                        <p:tgtEl>
                                          <p:spTgt spid="24"/>
                                        </p:tgtEl>
                                        <p:attrNameLst>
                                          <p:attrName>style.visibility</p:attrName>
                                        </p:attrNameLst>
                                      </p:cBhvr>
                                      <p:to>
                                        <p:strVal val="visible"/>
                                      </p:to>
                                    </p:set>
                                    <p:anim calcmode="lin" valueType="num">
                                      <p:cBhvr>
                                        <p:cTn id="424" dur="500" fill="hold"/>
                                        <p:tgtEl>
                                          <p:spTgt spid="24"/>
                                        </p:tgtEl>
                                        <p:attrNameLst>
                                          <p:attrName>ppt_w</p:attrName>
                                        </p:attrNameLst>
                                      </p:cBhvr>
                                      <p:tavLst>
                                        <p:tav tm="0">
                                          <p:val>
                                            <p:fltVal val="0"/>
                                          </p:val>
                                        </p:tav>
                                        <p:tav tm="100000">
                                          <p:val>
                                            <p:strVal val="#ppt_w"/>
                                          </p:val>
                                        </p:tav>
                                      </p:tavLst>
                                    </p:anim>
                                    <p:anim calcmode="lin" valueType="num">
                                      <p:cBhvr>
                                        <p:cTn id="425" dur="500" fill="hold"/>
                                        <p:tgtEl>
                                          <p:spTgt spid="24"/>
                                        </p:tgtEl>
                                        <p:attrNameLst>
                                          <p:attrName>ppt_h</p:attrName>
                                        </p:attrNameLst>
                                      </p:cBhvr>
                                      <p:tavLst>
                                        <p:tav tm="0">
                                          <p:val>
                                            <p:fltVal val="0"/>
                                          </p:val>
                                        </p:tav>
                                        <p:tav tm="100000">
                                          <p:val>
                                            <p:strVal val="#ppt_h"/>
                                          </p:val>
                                        </p:tav>
                                      </p:tavLst>
                                    </p:anim>
                                    <p:animEffect transition="in" filter="fade">
                                      <p:cBhvr>
                                        <p:cTn id="426" dur="500"/>
                                        <p:tgtEl>
                                          <p:spTgt spid="24"/>
                                        </p:tgtEl>
                                      </p:cBhvr>
                                    </p:animEffect>
                                  </p:childTnLst>
                                </p:cTn>
                              </p:par>
                            </p:childTnLst>
                          </p:cTn>
                        </p:par>
                      </p:childTnLst>
                    </p:cTn>
                  </p:par>
                  <p:par>
                    <p:cTn id="427" fill="hold">
                      <p:stCondLst>
                        <p:cond delay="indefinite"/>
                      </p:stCondLst>
                      <p:childTnLst>
                        <p:par>
                          <p:cTn id="428" fill="hold">
                            <p:stCondLst>
                              <p:cond delay="0"/>
                            </p:stCondLst>
                            <p:childTnLst>
                              <p:par>
                                <p:cTn id="429" presetID="53" presetClass="entr" presetSubtype="16" fill="hold" nodeType="clickEffect">
                                  <p:stCondLst>
                                    <p:cond delay="0"/>
                                  </p:stCondLst>
                                  <p:childTnLst>
                                    <p:set>
                                      <p:cBhvr>
                                        <p:cTn id="430" dur="1" fill="hold">
                                          <p:stCondLst>
                                            <p:cond delay="0"/>
                                          </p:stCondLst>
                                        </p:cTn>
                                        <p:tgtEl>
                                          <p:spTgt spid="23"/>
                                        </p:tgtEl>
                                        <p:attrNameLst>
                                          <p:attrName>style.visibility</p:attrName>
                                        </p:attrNameLst>
                                      </p:cBhvr>
                                      <p:to>
                                        <p:strVal val="visible"/>
                                      </p:to>
                                    </p:set>
                                    <p:anim calcmode="lin" valueType="num">
                                      <p:cBhvr>
                                        <p:cTn id="431" dur="500" fill="hold"/>
                                        <p:tgtEl>
                                          <p:spTgt spid="23"/>
                                        </p:tgtEl>
                                        <p:attrNameLst>
                                          <p:attrName>ppt_w</p:attrName>
                                        </p:attrNameLst>
                                      </p:cBhvr>
                                      <p:tavLst>
                                        <p:tav tm="0">
                                          <p:val>
                                            <p:fltVal val="0"/>
                                          </p:val>
                                        </p:tav>
                                        <p:tav tm="100000">
                                          <p:val>
                                            <p:strVal val="#ppt_w"/>
                                          </p:val>
                                        </p:tav>
                                      </p:tavLst>
                                    </p:anim>
                                    <p:anim calcmode="lin" valueType="num">
                                      <p:cBhvr>
                                        <p:cTn id="432" dur="500" fill="hold"/>
                                        <p:tgtEl>
                                          <p:spTgt spid="23"/>
                                        </p:tgtEl>
                                        <p:attrNameLst>
                                          <p:attrName>ppt_h</p:attrName>
                                        </p:attrNameLst>
                                      </p:cBhvr>
                                      <p:tavLst>
                                        <p:tav tm="0">
                                          <p:val>
                                            <p:fltVal val="0"/>
                                          </p:val>
                                        </p:tav>
                                        <p:tav tm="100000">
                                          <p:val>
                                            <p:strVal val="#ppt_h"/>
                                          </p:val>
                                        </p:tav>
                                      </p:tavLst>
                                    </p:anim>
                                    <p:animEffect transition="in" filter="fade">
                                      <p:cBhvr>
                                        <p:cTn id="433" dur="500"/>
                                        <p:tgtEl>
                                          <p:spTgt spid="23"/>
                                        </p:tgtEl>
                                      </p:cBhvr>
                                    </p:animEffect>
                                  </p:childTnLst>
                                </p:cTn>
                              </p:par>
                            </p:childTnLst>
                          </p:cTn>
                        </p:par>
                      </p:childTnLst>
                    </p:cTn>
                  </p:par>
                  <p:par>
                    <p:cTn id="434" fill="hold">
                      <p:stCondLst>
                        <p:cond delay="indefinite"/>
                      </p:stCondLst>
                      <p:childTnLst>
                        <p:par>
                          <p:cTn id="435" fill="hold">
                            <p:stCondLst>
                              <p:cond delay="0"/>
                            </p:stCondLst>
                            <p:childTnLst>
                              <p:par>
                                <p:cTn id="436" presetID="53" presetClass="entr" presetSubtype="16" fill="hold" nodeType="clickEffect">
                                  <p:stCondLst>
                                    <p:cond delay="0"/>
                                  </p:stCondLst>
                                  <p:childTnLst>
                                    <p:set>
                                      <p:cBhvr>
                                        <p:cTn id="437" dur="1" fill="hold">
                                          <p:stCondLst>
                                            <p:cond delay="0"/>
                                          </p:stCondLst>
                                        </p:cTn>
                                        <p:tgtEl>
                                          <p:spTgt spid="21"/>
                                        </p:tgtEl>
                                        <p:attrNameLst>
                                          <p:attrName>style.visibility</p:attrName>
                                        </p:attrNameLst>
                                      </p:cBhvr>
                                      <p:to>
                                        <p:strVal val="visible"/>
                                      </p:to>
                                    </p:set>
                                    <p:anim calcmode="lin" valueType="num">
                                      <p:cBhvr>
                                        <p:cTn id="438" dur="500" fill="hold"/>
                                        <p:tgtEl>
                                          <p:spTgt spid="21"/>
                                        </p:tgtEl>
                                        <p:attrNameLst>
                                          <p:attrName>ppt_w</p:attrName>
                                        </p:attrNameLst>
                                      </p:cBhvr>
                                      <p:tavLst>
                                        <p:tav tm="0">
                                          <p:val>
                                            <p:fltVal val="0"/>
                                          </p:val>
                                        </p:tav>
                                        <p:tav tm="100000">
                                          <p:val>
                                            <p:strVal val="#ppt_w"/>
                                          </p:val>
                                        </p:tav>
                                      </p:tavLst>
                                    </p:anim>
                                    <p:anim calcmode="lin" valueType="num">
                                      <p:cBhvr>
                                        <p:cTn id="439" dur="500" fill="hold"/>
                                        <p:tgtEl>
                                          <p:spTgt spid="21"/>
                                        </p:tgtEl>
                                        <p:attrNameLst>
                                          <p:attrName>ppt_h</p:attrName>
                                        </p:attrNameLst>
                                      </p:cBhvr>
                                      <p:tavLst>
                                        <p:tav tm="0">
                                          <p:val>
                                            <p:fltVal val="0"/>
                                          </p:val>
                                        </p:tav>
                                        <p:tav tm="100000">
                                          <p:val>
                                            <p:strVal val="#ppt_h"/>
                                          </p:val>
                                        </p:tav>
                                      </p:tavLst>
                                    </p:anim>
                                    <p:animEffect transition="in" filter="fade">
                                      <p:cBhvr>
                                        <p:cTn id="440" dur="500"/>
                                        <p:tgtEl>
                                          <p:spTgt spid="21"/>
                                        </p:tgtEl>
                                      </p:cBhvr>
                                    </p:animEffect>
                                  </p:childTnLst>
                                </p:cTn>
                              </p:par>
                            </p:childTnLst>
                          </p:cTn>
                        </p:par>
                      </p:childTnLst>
                    </p:cTn>
                  </p:par>
                  <p:par>
                    <p:cTn id="441" fill="hold">
                      <p:stCondLst>
                        <p:cond delay="indefinite"/>
                      </p:stCondLst>
                      <p:childTnLst>
                        <p:par>
                          <p:cTn id="442" fill="hold">
                            <p:stCondLst>
                              <p:cond delay="0"/>
                            </p:stCondLst>
                            <p:childTnLst>
                              <p:par>
                                <p:cTn id="443" presetID="53" presetClass="entr" presetSubtype="16" fill="hold" nodeType="clickEffect">
                                  <p:stCondLst>
                                    <p:cond delay="0"/>
                                  </p:stCondLst>
                                  <p:childTnLst>
                                    <p:set>
                                      <p:cBhvr>
                                        <p:cTn id="444" dur="1" fill="hold">
                                          <p:stCondLst>
                                            <p:cond delay="0"/>
                                          </p:stCondLst>
                                        </p:cTn>
                                        <p:tgtEl>
                                          <p:spTgt spid="20"/>
                                        </p:tgtEl>
                                        <p:attrNameLst>
                                          <p:attrName>style.visibility</p:attrName>
                                        </p:attrNameLst>
                                      </p:cBhvr>
                                      <p:to>
                                        <p:strVal val="visible"/>
                                      </p:to>
                                    </p:set>
                                    <p:anim calcmode="lin" valueType="num">
                                      <p:cBhvr>
                                        <p:cTn id="445" dur="500" fill="hold"/>
                                        <p:tgtEl>
                                          <p:spTgt spid="20"/>
                                        </p:tgtEl>
                                        <p:attrNameLst>
                                          <p:attrName>ppt_w</p:attrName>
                                        </p:attrNameLst>
                                      </p:cBhvr>
                                      <p:tavLst>
                                        <p:tav tm="0">
                                          <p:val>
                                            <p:fltVal val="0"/>
                                          </p:val>
                                        </p:tav>
                                        <p:tav tm="100000">
                                          <p:val>
                                            <p:strVal val="#ppt_w"/>
                                          </p:val>
                                        </p:tav>
                                      </p:tavLst>
                                    </p:anim>
                                    <p:anim calcmode="lin" valueType="num">
                                      <p:cBhvr>
                                        <p:cTn id="446" dur="500" fill="hold"/>
                                        <p:tgtEl>
                                          <p:spTgt spid="20"/>
                                        </p:tgtEl>
                                        <p:attrNameLst>
                                          <p:attrName>ppt_h</p:attrName>
                                        </p:attrNameLst>
                                      </p:cBhvr>
                                      <p:tavLst>
                                        <p:tav tm="0">
                                          <p:val>
                                            <p:fltVal val="0"/>
                                          </p:val>
                                        </p:tav>
                                        <p:tav tm="100000">
                                          <p:val>
                                            <p:strVal val="#ppt_h"/>
                                          </p:val>
                                        </p:tav>
                                      </p:tavLst>
                                    </p:anim>
                                    <p:animEffect transition="in" filter="fade">
                                      <p:cBhvr>
                                        <p:cTn id="447" dur="500"/>
                                        <p:tgtEl>
                                          <p:spTgt spid="20"/>
                                        </p:tgtEl>
                                      </p:cBhvr>
                                    </p:animEffect>
                                  </p:childTnLst>
                                </p:cTn>
                              </p:par>
                            </p:childTnLst>
                          </p:cTn>
                        </p:par>
                      </p:childTnLst>
                    </p:cTn>
                  </p:par>
                  <p:par>
                    <p:cTn id="448" fill="hold">
                      <p:stCondLst>
                        <p:cond delay="indefinite"/>
                      </p:stCondLst>
                      <p:childTnLst>
                        <p:par>
                          <p:cTn id="449" fill="hold">
                            <p:stCondLst>
                              <p:cond delay="0"/>
                            </p:stCondLst>
                            <p:childTnLst>
                              <p:par>
                                <p:cTn id="450" presetID="53" presetClass="entr" presetSubtype="16" fill="hold" nodeType="clickEffect">
                                  <p:stCondLst>
                                    <p:cond delay="0"/>
                                  </p:stCondLst>
                                  <p:childTnLst>
                                    <p:set>
                                      <p:cBhvr>
                                        <p:cTn id="451" dur="1" fill="hold">
                                          <p:stCondLst>
                                            <p:cond delay="0"/>
                                          </p:stCondLst>
                                        </p:cTn>
                                        <p:tgtEl>
                                          <p:spTgt spid="19"/>
                                        </p:tgtEl>
                                        <p:attrNameLst>
                                          <p:attrName>style.visibility</p:attrName>
                                        </p:attrNameLst>
                                      </p:cBhvr>
                                      <p:to>
                                        <p:strVal val="visible"/>
                                      </p:to>
                                    </p:set>
                                    <p:anim calcmode="lin" valueType="num">
                                      <p:cBhvr>
                                        <p:cTn id="452" dur="500" fill="hold"/>
                                        <p:tgtEl>
                                          <p:spTgt spid="19"/>
                                        </p:tgtEl>
                                        <p:attrNameLst>
                                          <p:attrName>ppt_w</p:attrName>
                                        </p:attrNameLst>
                                      </p:cBhvr>
                                      <p:tavLst>
                                        <p:tav tm="0">
                                          <p:val>
                                            <p:fltVal val="0"/>
                                          </p:val>
                                        </p:tav>
                                        <p:tav tm="100000">
                                          <p:val>
                                            <p:strVal val="#ppt_w"/>
                                          </p:val>
                                        </p:tav>
                                      </p:tavLst>
                                    </p:anim>
                                    <p:anim calcmode="lin" valueType="num">
                                      <p:cBhvr>
                                        <p:cTn id="453" dur="500" fill="hold"/>
                                        <p:tgtEl>
                                          <p:spTgt spid="19"/>
                                        </p:tgtEl>
                                        <p:attrNameLst>
                                          <p:attrName>ppt_h</p:attrName>
                                        </p:attrNameLst>
                                      </p:cBhvr>
                                      <p:tavLst>
                                        <p:tav tm="0">
                                          <p:val>
                                            <p:fltVal val="0"/>
                                          </p:val>
                                        </p:tav>
                                        <p:tav tm="100000">
                                          <p:val>
                                            <p:strVal val="#ppt_h"/>
                                          </p:val>
                                        </p:tav>
                                      </p:tavLst>
                                    </p:anim>
                                    <p:animEffect transition="in" filter="fade">
                                      <p:cBhvr>
                                        <p:cTn id="454" dur="500"/>
                                        <p:tgtEl>
                                          <p:spTgt spid="19"/>
                                        </p:tgtEl>
                                      </p:cBhvr>
                                    </p:animEffect>
                                  </p:childTnLst>
                                </p:cTn>
                              </p:par>
                            </p:childTnLst>
                          </p:cTn>
                        </p:par>
                      </p:childTnLst>
                    </p:cTn>
                  </p:par>
                  <p:par>
                    <p:cTn id="455" fill="hold">
                      <p:stCondLst>
                        <p:cond delay="indefinite"/>
                      </p:stCondLst>
                      <p:childTnLst>
                        <p:par>
                          <p:cTn id="456" fill="hold">
                            <p:stCondLst>
                              <p:cond delay="0"/>
                            </p:stCondLst>
                            <p:childTnLst>
                              <p:par>
                                <p:cTn id="457" presetID="53" presetClass="entr" presetSubtype="16" fill="hold" nodeType="clickEffect">
                                  <p:stCondLst>
                                    <p:cond delay="0"/>
                                  </p:stCondLst>
                                  <p:childTnLst>
                                    <p:set>
                                      <p:cBhvr>
                                        <p:cTn id="458" dur="1" fill="hold">
                                          <p:stCondLst>
                                            <p:cond delay="0"/>
                                          </p:stCondLst>
                                        </p:cTn>
                                        <p:tgtEl>
                                          <p:spTgt spid="17"/>
                                        </p:tgtEl>
                                        <p:attrNameLst>
                                          <p:attrName>style.visibility</p:attrName>
                                        </p:attrNameLst>
                                      </p:cBhvr>
                                      <p:to>
                                        <p:strVal val="visible"/>
                                      </p:to>
                                    </p:set>
                                    <p:anim calcmode="lin" valueType="num">
                                      <p:cBhvr>
                                        <p:cTn id="459" dur="500" fill="hold"/>
                                        <p:tgtEl>
                                          <p:spTgt spid="17"/>
                                        </p:tgtEl>
                                        <p:attrNameLst>
                                          <p:attrName>ppt_w</p:attrName>
                                        </p:attrNameLst>
                                      </p:cBhvr>
                                      <p:tavLst>
                                        <p:tav tm="0">
                                          <p:val>
                                            <p:fltVal val="0"/>
                                          </p:val>
                                        </p:tav>
                                        <p:tav tm="100000">
                                          <p:val>
                                            <p:strVal val="#ppt_w"/>
                                          </p:val>
                                        </p:tav>
                                      </p:tavLst>
                                    </p:anim>
                                    <p:anim calcmode="lin" valueType="num">
                                      <p:cBhvr>
                                        <p:cTn id="460" dur="500" fill="hold"/>
                                        <p:tgtEl>
                                          <p:spTgt spid="17"/>
                                        </p:tgtEl>
                                        <p:attrNameLst>
                                          <p:attrName>ppt_h</p:attrName>
                                        </p:attrNameLst>
                                      </p:cBhvr>
                                      <p:tavLst>
                                        <p:tav tm="0">
                                          <p:val>
                                            <p:fltVal val="0"/>
                                          </p:val>
                                        </p:tav>
                                        <p:tav tm="100000">
                                          <p:val>
                                            <p:strVal val="#ppt_h"/>
                                          </p:val>
                                        </p:tav>
                                      </p:tavLst>
                                    </p:anim>
                                    <p:animEffect transition="in" filter="fade">
                                      <p:cBhvr>
                                        <p:cTn id="461" dur="500"/>
                                        <p:tgtEl>
                                          <p:spTgt spid="17"/>
                                        </p:tgtEl>
                                      </p:cBhvr>
                                    </p:animEffect>
                                  </p:childTnLst>
                                </p:cTn>
                              </p:par>
                            </p:childTnLst>
                          </p:cTn>
                        </p:par>
                      </p:childTnLst>
                    </p:cTn>
                  </p:par>
                  <p:par>
                    <p:cTn id="462" fill="hold">
                      <p:stCondLst>
                        <p:cond delay="indefinite"/>
                      </p:stCondLst>
                      <p:childTnLst>
                        <p:par>
                          <p:cTn id="463" fill="hold">
                            <p:stCondLst>
                              <p:cond delay="0"/>
                            </p:stCondLst>
                            <p:childTnLst>
                              <p:par>
                                <p:cTn id="464" presetID="53" presetClass="entr" presetSubtype="16" fill="hold" nodeType="clickEffect">
                                  <p:stCondLst>
                                    <p:cond delay="0"/>
                                  </p:stCondLst>
                                  <p:childTnLst>
                                    <p:set>
                                      <p:cBhvr>
                                        <p:cTn id="465" dur="1" fill="hold">
                                          <p:stCondLst>
                                            <p:cond delay="0"/>
                                          </p:stCondLst>
                                        </p:cTn>
                                        <p:tgtEl>
                                          <p:spTgt spid="16"/>
                                        </p:tgtEl>
                                        <p:attrNameLst>
                                          <p:attrName>style.visibility</p:attrName>
                                        </p:attrNameLst>
                                      </p:cBhvr>
                                      <p:to>
                                        <p:strVal val="visible"/>
                                      </p:to>
                                    </p:set>
                                    <p:anim calcmode="lin" valueType="num">
                                      <p:cBhvr>
                                        <p:cTn id="466" dur="500" fill="hold"/>
                                        <p:tgtEl>
                                          <p:spTgt spid="16"/>
                                        </p:tgtEl>
                                        <p:attrNameLst>
                                          <p:attrName>ppt_w</p:attrName>
                                        </p:attrNameLst>
                                      </p:cBhvr>
                                      <p:tavLst>
                                        <p:tav tm="0">
                                          <p:val>
                                            <p:fltVal val="0"/>
                                          </p:val>
                                        </p:tav>
                                        <p:tav tm="100000">
                                          <p:val>
                                            <p:strVal val="#ppt_w"/>
                                          </p:val>
                                        </p:tav>
                                      </p:tavLst>
                                    </p:anim>
                                    <p:anim calcmode="lin" valueType="num">
                                      <p:cBhvr>
                                        <p:cTn id="467" dur="500" fill="hold"/>
                                        <p:tgtEl>
                                          <p:spTgt spid="16"/>
                                        </p:tgtEl>
                                        <p:attrNameLst>
                                          <p:attrName>ppt_h</p:attrName>
                                        </p:attrNameLst>
                                      </p:cBhvr>
                                      <p:tavLst>
                                        <p:tav tm="0">
                                          <p:val>
                                            <p:fltVal val="0"/>
                                          </p:val>
                                        </p:tav>
                                        <p:tav tm="100000">
                                          <p:val>
                                            <p:strVal val="#ppt_h"/>
                                          </p:val>
                                        </p:tav>
                                      </p:tavLst>
                                    </p:anim>
                                    <p:animEffect transition="in" filter="fade">
                                      <p:cBhvr>
                                        <p:cTn id="468" dur="500"/>
                                        <p:tgtEl>
                                          <p:spTgt spid="16"/>
                                        </p:tgtEl>
                                      </p:cBhvr>
                                    </p:animEffect>
                                  </p:childTnLst>
                                </p:cTn>
                              </p:par>
                            </p:childTnLst>
                          </p:cTn>
                        </p:par>
                      </p:childTnLst>
                    </p:cTn>
                  </p:par>
                </p:childTnLst>
              </p:cTn>
              <p:nextCondLst>
                <p:cond evt="onClick" delay="0">
                  <p:tgtEl>
                    <p:spTgt spid="81"/>
                  </p:tgtEl>
                </p:cond>
              </p:nextCondLst>
            </p:seq>
            <p:seq concurrent="1" nextAc="seek">
              <p:cTn id="469" restart="whenNotActive" fill="hold" evtFilter="cancelBubble" nodeType="interactiveSeq">
                <p:stCondLst>
                  <p:cond evt="onClick" delay="0">
                    <p:tgtEl>
                      <p:spTgt spid="3"/>
                    </p:tgtEl>
                  </p:cond>
                </p:stCondLst>
                <p:endSync evt="end" delay="0">
                  <p:rtn val="all"/>
                </p:endSync>
                <p:childTnLst>
                  <p:par>
                    <p:cTn id="470" fill="hold">
                      <p:stCondLst>
                        <p:cond delay="0"/>
                      </p:stCondLst>
                      <p:childTnLst>
                        <p:par>
                          <p:cTn id="471" fill="hold">
                            <p:stCondLst>
                              <p:cond delay="0"/>
                            </p:stCondLst>
                            <p:childTnLst>
                              <p:par>
                                <p:cTn id="472" presetID="53" presetClass="entr" presetSubtype="16" fill="hold" nodeType="clickEffect">
                                  <p:stCondLst>
                                    <p:cond delay="0"/>
                                  </p:stCondLst>
                                  <p:childTnLst>
                                    <p:set>
                                      <p:cBhvr>
                                        <p:cTn id="473" dur="1" fill="hold">
                                          <p:stCondLst>
                                            <p:cond delay="0"/>
                                          </p:stCondLst>
                                        </p:cTn>
                                        <p:tgtEl>
                                          <p:spTgt spid="5"/>
                                        </p:tgtEl>
                                        <p:attrNameLst>
                                          <p:attrName>style.visibility</p:attrName>
                                        </p:attrNameLst>
                                      </p:cBhvr>
                                      <p:to>
                                        <p:strVal val="visible"/>
                                      </p:to>
                                    </p:set>
                                    <p:anim calcmode="lin" valueType="num">
                                      <p:cBhvr>
                                        <p:cTn id="474" dur="500" fill="hold"/>
                                        <p:tgtEl>
                                          <p:spTgt spid="5"/>
                                        </p:tgtEl>
                                        <p:attrNameLst>
                                          <p:attrName>ppt_w</p:attrName>
                                        </p:attrNameLst>
                                      </p:cBhvr>
                                      <p:tavLst>
                                        <p:tav tm="0">
                                          <p:val>
                                            <p:fltVal val="0"/>
                                          </p:val>
                                        </p:tav>
                                        <p:tav tm="100000">
                                          <p:val>
                                            <p:strVal val="#ppt_w"/>
                                          </p:val>
                                        </p:tav>
                                      </p:tavLst>
                                    </p:anim>
                                    <p:anim calcmode="lin" valueType="num">
                                      <p:cBhvr>
                                        <p:cTn id="475" dur="500" fill="hold"/>
                                        <p:tgtEl>
                                          <p:spTgt spid="5"/>
                                        </p:tgtEl>
                                        <p:attrNameLst>
                                          <p:attrName>ppt_h</p:attrName>
                                        </p:attrNameLst>
                                      </p:cBhvr>
                                      <p:tavLst>
                                        <p:tav tm="0">
                                          <p:val>
                                            <p:fltVal val="0"/>
                                          </p:val>
                                        </p:tav>
                                        <p:tav tm="100000">
                                          <p:val>
                                            <p:strVal val="#ppt_h"/>
                                          </p:val>
                                        </p:tav>
                                      </p:tavLst>
                                    </p:anim>
                                    <p:animEffect transition="in" filter="fade">
                                      <p:cBhvr>
                                        <p:cTn id="476" dur="500"/>
                                        <p:tgtEl>
                                          <p:spTgt spid="5"/>
                                        </p:tgtEl>
                                      </p:cBhvr>
                                    </p:animEffect>
                                  </p:childTnLst>
                                </p:cTn>
                              </p:par>
                            </p:childTnLst>
                          </p:cTn>
                        </p:par>
                      </p:childTnLst>
                    </p:cTn>
                  </p:par>
                  <p:par>
                    <p:cTn id="477" fill="hold">
                      <p:stCondLst>
                        <p:cond delay="indefinite"/>
                      </p:stCondLst>
                      <p:childTnLst>
                        <p:par>
                          <p:cTn id="478" fill="hold">
                            <p:stCondLst>
                              <p:cond delay="0"/>
                            </p:stCondLst>
                            <p:childTnLst>
                              <p:par>
                                <p:cTn id="479" presetID="53" presetClass="entr" presetSubtype="16" fill="hold" nodeType="clickEffect">
                                  <p:stCondLst>
                                    <p:cond delay="0"/>
                                  </p:stCondLst>
                                  <p:childTnLst>
                                    <p:set>
                                      <p:cBhvr>
                                        <p:cTn id="480" dur="1" fill="hold">
                                          <p:stCondLst>
                                            <p:cond delay="0"/>
                                          </p:stCondLst>
                                        </p:cTn>
                                        <p:tgtEl>
                                          <p:spTgt spid="6"/>
                                        </p:tgtEl>
                                        <p:attrNameLst>
                                          <p:attrName>style.visibility</p:attrName>
                                        </p:attrNameLst>
                                      </p:cBhvr>
                                      <p:to>
                                        <p:strVal val="visible"/>
                                      </p:to>
                                    </p:set>
                                    <p:anim calcmode="lin" valueType="num">
                                      <p:cBhvr>
                                        <p:cTn id="481" dur="500" fill="hold"/>
                                        <p:tgtEl>
                                          <p:spTgt spid="6"/>
                                        </p:tgtEl>
                                        <p:attrNameLst>
                                          <p:attrName>ppt_w</p:attrName>
                                        </p:attrNameLst>
                                      </p:cBhvr>
                                      <p:tavLst>
                                        <p:tav tm="0">
                                          <p:val>
                                            <p:fltVal val="0"/>
                                          </p:val>
                                        </p:tav>
                                        <p:tav tm="100000">
                                          <p:val>
                                            <p:strVal val="#ppt_w"/>
                                          </p:val>
                                        </p:tav>
                                      </p:tavLst>
                                    </p:anim>
                                    <p:anim calcmode="lin" valueType="num">
                                      <p:cBhvr>
                                        <p:cTn id="482" dur="500" fill="hold"/>
                                        <p:tgtEl>
                                          <p:spTgt spid="6"/>
                                        </p:tgtEl>
                                        <p:attrNameLst>
                                          <p:attrName>ppt_h</p:attrName>
                                        </p:attrNameLst>
                                      </p:cBhvr>
                                      <p:tavLst>
                                        <p:tav tm="0">
                                          <p:val>
                                            <p:fltVal val="0"/>
                                          </p:val>
                                        </p:tav>
                                        <p:tav tm="100000">
                                          <p:val>
                                            <p:strVal val="#ppt_h"/>
                                          </p:val>
                                        </p:tav>
                                      </p:tavLst>
                                    </p:anim>
                                    <p:animEffect transition="in" filter="fade">
                                      <p:cBhvr>
                                        <p:cTn id="483" dur="500"/>
                                        <p:tgtEl>
                                          <p:spTgt spid="6"/>
                                        </p:tgtEl>
                                      </p:cBhvr>
                                    </p:animEffect>
                                  </p:childTnLst>
                                </p:cTn>
                              </p:par>
                            </p:childTnLst>
                          </p:cTn>
                        </p:par>
                      </p:childTnLst>
                    </p:cTn>
                  </p:par>
                  <p:par>
                    <p:cTn id="484" fill="hold">
                      <p:stCondLst>
                        <p:cond delay="indefinite"/>
                      </p:stCondLst>
                      <p:childTnLst>
                        <p:par>
                          <p:cTn id="485" fill="hold">
                            <p:stCondLst>
                              <p:cond delay="0"/>
                            </p:stCondLst>
                            <p:childTnLst>
                              <p:par>
                                <p:cTn id="486" presetID="53" presetClass="entr" presetSubtype="16" fill="hold" nodeType="clickEffect">
                                  <p:stCondLst>
                                    <p:cond delay="0"/>
                                  </p:stCondLst>
                                  <p:childTnLst>
                                    <p:set>
                                      <p:cBhvr>
                                        <p:cTn id="487" dur="1" fill="hold">
                                          <p:stCondLst>
                                            <p:cond delay="0"/>
                                          </p:stCondLst>
                                        </p:cTn>
                                        <p:tgtEl>
                                          <p:spTgt spid="7"/>
                                        </p:tgtEl>
                                        <p:attrNameLst>
                                          <p:attrName>style.visibility</p:attrName>
                                        </p:attrNameLst>
                                      </p:cBhvr>
                                      <p:to>
                                        <p:strVal val="visible"/>
                                      </p:to>
                                    </p:set>
                                    <p:anim calcmode="lin" valueType="num">
                                      <p:cBhvr>
                                        <p:cTn id="488" dur="500" fill="hold"/>
                                        <p:tgtEl>
                                          <p:spTgt spid="7"/>
                                        </p:tgtEl>
                                        <p:attrNameLst>
                                          <p:attrName>ppt_w</p:attrName>
                                        </p:attrNameLst>
                                      </p:cBhvr>
                                      <p:tavLst>
                                        <p:tav tm="0">
                                          <p:val>
                                            <p:fltVal val="0"/>
                                          </p:val>
                                        </p:tav>
                                        <p:tav tm="100000">
                                          <p:val>
                                            <p:strVal val="#ppt_w"/>
                                          </p:val>
                                        </p:tav>
                                      </p:tavLst>
                                    </p:anim>
                                    <p:anim calcmode="lin" valueType="num">
                                      <p:cBhvr>
                                        <p:cTn id="489" dur="500" fill="hold"/>
                                        <p:tgtEl>
                                          <p:spTgt spid="7"/>
                                        </p:tgtEl>
                                        <p:attrNameLst>
                                          <p:attrName>ppt_h</p:attrName>
                                        </p:attrNameLst>
                                      </p:cBhvr>
                                      <p:tavLst>
                                        <p:tav tm="0">
                                          <p:val>
                                            <p:fltVal val="0"/>
                                          </p:val>
                                        </p:tav>
                                        <p:tav tm="100000">
                                          <p:val>
                                            <p:strVal val="#ppt_h"/>
                                          </p:val>
                                        </p:tav>
                                      </p:tavLst>
                                    </p:anim>
                                    <p:animEffect transition="in" filter="fade">
                                      <p:cBhvr>
                                        <p:cTn id="490" dur="500"/>
                                        <p:tgtEl>
                                          <p:spTgt spid="7"/>
                                        </p:tgtEl>
                                      </p:cBhvr>
                                    </p:animEffect>
                                  </p:childTnLst>
                                </p:cTn>
                              </p:par>
                            </p:childTnLst>
                          </p:cTn>
                        </p:par>
                      </p:childTnLst>
                    </p:cTn>
                  </p:par>
                  <p:par>
                    <p:cTn id="491" fill="hold">
                      <p:stCondLst>
                        <p:cond delay="indefinite"/>
                      </p:stCondLst>
                      <p:childTnLst>
                        <p:par>
                          <p:cTn id="492" fill="hold">
                            <p:stCondLst>
                              <p:cond delay="0"/>
                            </p:stCondLst>
                            <p:childTnLst>
                              <p:par>
                                <p:cTn id="493" presetID="53" presetClass="entr" presetSubtype="16" fill="hold" nodeType="clickEffect">
                                  <p:stCondLst>
                                    <p:cond delay="0"/>
                                  </p:stCondLst>
                                  <p:childTnLst>
                                    <p:set>
                                      <p:cBhvr>
                                        <p:cTn id="494" dur="1" fill="hold">
                                          <p:stCondLst>
                                            <p:cond delay="0"/>
                                          </p:stCondLst>
                                        </p:cTn>
                                        <p:tgtEl>
                                          <p:spTgt spid="8"/>
                                        </p:tgtEl>
                                        <p:attrNameLst>
                                          <p:attrName>style.visibility</p:attrName>
                                        </p:attrNameLst>
                                      </p:cBhvr>
                                      <p:to>
                                        <p:strVal val="visible"/>
                                      </p:to>
                                    </p:set>
                                    <p:anim calcmode="lin" valueType="num">
                                      <p:cBhvr>
                                        <p:cTn id="495" dur="500" fill="hold"/>
                                        <p:tgtEl>
                                          <p:spTgt spid="8"/>
                                        </p:tgtEl>
                                        <p:attrNameLst>
                                          <p:attrName>ppt_w</p:attrName>
                                        </p:attrNameLst>
                                      </p:cBhvr>
                                      <p:tavLst>
                                        <p:tav tm="0">
                                          <p:val>
                                            <p:fltVal val="0"/>
                                          </p:val>
                                        </p:tav>
                                        <p:tav tm="100000">
                                          <p:val>
                                            <p:strVal val="#ppt_w"/>
                                          </p:val>
                                        </p:tav>
                                      </p:tavLst>
                                    </p:anim>
                                    <p:anim calcmode="lin" valueType="num">
                                      <p:cBhvr>
                                        <p:cTn id="496" dur="500" fill="hold"/>
                                        <p:tgtEl>
                                          <p:spTgt spid="8"/>
                                        </p:tgtEl>
                                        <p:attrNameLst>
                                          <p:attrName>ppt_h</p:attrName>
                                        </p:attrNameLst>
                                      </p:cBhvr>
                                      <p:tavLst>
                                        <p:tav tm="0">
                                          <p:val>
                                            <p:fltVal val="0"/>
                                          </p:val>
                                        </p:tav>
                                        <p:tav tm="100000">
                                          <p:val>
                                            <p:strVal val="#ppt_h"/>
                                          </p:val>
                                        </p:tav>
                                      </p:tavLst>
                                    </p:anim>
                                    <p:animEffect transition="in" filter="fade">
                                      <p:cBhvr>
                                        <p:cTn id="497" dur="500"/>
                                        <p:tgtEl>
                                          <p:spTgt spid="8"/>
                                        </p:tgtEl>
                                      </p:cBhvr>
                                    </p:animEffect>
                                  </p:childTnLst>
                                </p:cTn>
                              </p:par>
                            </p:childTnLst>
                          </p:cTn>
                        </p:par>
                      </p:childTnLst>
                    </p:cTn>
                  </p:par>
                  <p:par>
                    <p:cTn id="498" fill="hold">
                      <p:stCondLst>
                        <p:cond delay="indefinite"/>
                      </p:stCondLst>
                      <p:childTnLst>
                        <p:par>
                          <p:cTn id="499" fill="hold">
                            <p:stCondLst>
                              <p:cond delay="0"/>
                            </p:stCondLst>
                            <p:childTnLst>
                              <p:par>
                                <p:cTn id="500" presetID="53" presetClass="entr" presetSubtype="16" fill="hold" nodeType="clickEffect">
                                  <p:stCondLst>
                                    <p:cond delay="0"/>
                                  </p:stCondLst>
                                  <p:childTnLst>
                                    <p:set>
                                      <p:cBhvr>
                                        <p:cTn id="501" dur="1" fill="hold">
                                          <p:stCondLst>
                                            <p:cond delay="0"/>
                                          </p:stCondLst>
                                        </p:cTn>
                                        <p:tgtEl>
                                          <p:spTgt spid="9"/>
                                        </p:tgtEl>
                                        <p:attrNameLst>
                                          <p:attrName>style.visibility</p:attrName>
                                        </p:attrNameLst>
                                      </p:cBhvr>
                                      <p:to>
                                        <p:strVal val="visible"/>
                                      </p:to>
                                    </p:set>
                                    <p:anim calcmode="lin" valueType="num">
                                      <p:cBhvr>
                                        <p:cTn id="502" dur="500" fill="hold"/>
                                        <p:tgtEl>
                                          <p:spTgt spid="9"/>
                                        </p:tgtEl>
                                        <p:attrNameLst>
                                          <p:attrName>ppt_w</p:attrName>
                                        </p:attrNameLst>
                                      </p:cBhvr>
                                      <p:tavLst>
                                        <p:tav tm="0">
                                          <p:val>
                                            <p:fltVal val="0"/>
                                          </p:val>
                                        </p:tav>
                                        <p:tav tm="100000">
                                          <p:val>
                                            <p:strVal val="#ppt_w"/>
                                          </p:val>
                                        </p:tav>
                                      </p:tavLst>
                                    </p:anim>
                                    <p:anim calcmode="lin" valueType="num">
                                      <p:cBhvr>
                                        <p:cTn id="503" dur="500" fill="hold"/>
                                        <p:tgtEl>
                                          <p:spTgt spid="9"/>
                                        </p:tgtEl>
                                        <p:attrNameLst>
                                          <p:attrName>ppt_h</p:attrName>
                                        </p:attrNameLst>
                                      </p:cBhvr>
                                      <p:tavLst>
                                        <p:tav tm="0">
                                          <p:val>
                                            <p:fltVal val="0"/>
                                          </p:val>
                                        </p:tav>
                                        <p:tav tm="100000">
                                          <p:val>
                                            <p:strVal val="#ppt_h"/>
                                          </p:val>
                                        </p:tav>
                                      </p:tavLst>
                                    </p:anim>
                                    <p:animEffect transition="in" filter="fade">
                                      <p:cBhvr>
                                        <p:cTn id="504" dur="500"/>
                                        <p:tgtEl>
                                          <p:spTgt spid="9"/>
                                        </p:tgtEl>
                                      </p:cBhvr>
                                    </p:animEffect>
                                  </p:childTnLst>
                                </p:cTn>
                              </p:par>
                            </p:childTnLst>
                          </p:cTn>
                        </p:par>
                      </p:childTnLst>
                    </p:cTn>
                  </p:par>
                  <p:par>
                    <p:cTn id="505" fill="hold">
                      <p:stCondLst>
                        <p:cond delay="indefinite"/>
                      </p:stCondLst>
                      <p:childTnLst>
                        <p:par>
                          <p:cTn id="506" fill="hold">
                            <p:stCondLst>
                              <p:cond delay="0"/>
                            </p:stCondLst>
                            <p:childTnLst>
                              <p:par>
                                <p:cTn id="507" presetID="53" presetClass="entr" presetSubtype="16" fill="hold" nodeType="clickEffect">
                                  <p:stCondLst>
                                    <p:cond delay="0"/>
                                  </p:stCondLst>
                                  <p:childTnLst>
                                    <p:set>
                                      <p:cBhvr>
                                        <p:cTn id="508" dur="1" fill="hold">
                                          <p:stCondLst>
                                            <p:cond delay="0"/>
                                          </p:stCondLst>
                                        </p:cTn>
                                        <p:tgtEl>
                                          <p:spTgt spid="10"/>
                                        </p:tgtEl>
                                        <p:attrNameLst>
                                          <p:attrName>style.visibility</p:attrName>
                                        </p:attrNameLst>
                                      </p:cBhvr>
                                      <p:to>
                                        <p:strVal val="visible"/>
                                      </p:to>
                                    </p:set>
                                    <p:anim calcmode="lin" valueType="num">
                                      <p:cBhvr>
                                        <p:cTn id="509" dur="500" fill="hold"/>
                                        <p:tgtEl>
                                          <p:spTgt spid="10"/>
                                        </p:tgtEl>
                                        <p:attrNameLst>
                                          <p:attrName>ppt_w</p:attrName>
                                        </p:attrNameLst>
                                      </p:cBhvr>
                                      <p:tavLst>
                                        <p:tav tm="0">
                                          <p:val>
                                            <p:fltVal val="0"/>
                                          </p:val>
                                        </p:tav>
                                        <p:tav tm="100000">
                                          <p:val>
                                            <p:strVal val="#ppt_w"/>
                                          </p:val>
                                        </p:tav>
                                      </p:tavLst>
                                    </p:anim>
                                    <p:anim calcmode="lin" valueType="num">
                                      <p:cBhvr>
                                        <p:cTn id="510" dur="500" fill="hold"/>
                                        <p:tgtEl>
                                          <p:spTgt spid="10"/>
                                        </p:tgtEl>
                                        <p:attrNameLst>
                                          <p:attrName>ppt_h</p:attrName>
                                        </p:attrNameLst>
                                      </p:cBhvr>
                                      <p:tavLst>
                                        <p:tav tm="0">
                                          <p:val>
                                            <p:fltVal val="0"/>
                                          </p:val>
                                        </p:tav>
                                        <p:tav tm="100000">
                                          <p:val>
                                            <p:strVal val="#ppt_h"/>
                                          </p:val>
                                        </p:tav>
                                      </p:tavLst>
                                    </p:anim>
                                    <p:animEffect transition="in" filter="fade">
                                      <p:cBhvr>
                                        <p:cTn id="511" dur="500"/>
                                        <p:tgtEl>
                                          <p:spTgt spid="10"/>
                                        </p:tgtEl>
                                      </p:cBhvr>
                                    </p:animEffect>
                                  </p:childTnLst>
                                </p:cTn>
                              </p:par>
                            </p:childTnLst>
                          </p:cTn>
                        </p:par>
                      </p:childTnLst>
                    </p:cTn>
                  </p:par>
                  <p:par>
                    <p:cTn id="512" fill="hold">
                      <p:stCondLst>
                        <p:cond delay="indefinite"/>
                      </p:stCondLst>
                      <p:childTnLst>
                        <p:par>
                          <p:cTn id="513" fill="hold">
                            <p:stCondLst>
                              <p:cond delay="0"/>
                            </p:stCondLst>
                            <p:childTnLst>
                              <p:par>
                                <p:cTn id="514" presetID="53" presetClass="entr" presetSubtype="16" fill="hold" nodeType="clickEffect">
                                  <p:stCondLst>
                                    <p:cond delay="0"/>
                                  </p:stCondLst>
                                  <p:childTnLst>
                                    <p:set>
                                      <p:cBhvr>
                                        <p:cTn id="515" dur="1" fill="hold">
                                          <p:stCondLst>
                                            <p:cond delay="0"/>
                                          </p:stCondLst>
                                        </p:cTn>
                                        <p:tgtEl>
                                          <p:spTgt spid="11"/>
                                        </p:tgtEl>
                                        <p:attrNameLst>
                                          <p:attrName>style.visibility</p:attrName>
                                        </p:attrNameLst>
                                      </p:cBhvr>
                                      <p:to>
                                        <p:strVal val="visible"/>
                                      </p:to>
                                    </p:set>
                                    <p:anim calcmode="lin" valueType="num">
                                      <p:cBhvr>
                                        <p:cTn id="516" dur="500" fill="hold"/>
                                        <p:tgtEl>
                                          <p:spTgt spid="11"/>
                                        </p:tgtEl>
                                        <p:attrNameLst>
                                          <p:attrName>ppt_w</p:attrName>
                                        </p:attrNameLst>
                                      </p:cBhvr>
                                      <p:tavLst>
                                        <p:tav tm="0">
                                          <p:val>
                                            <p:fltVal val="0"/>
                                          </p:val>
                                        </p:tav>
                                        <p:tav tm="100000">
                                          <p:val>
                                            <p:strVal val="#ppt_w"/>
                                          </p:val>
                                        </p:tav>
                                      </p:tavLst>
                                    </p:anim>
                                    <p:anim calcmode="lin" valueType="num">
                                      <p:cBhvr>
                                        <p:cTn id="517" dur="500" fill="hold"/>
                                        <p:tgtEl>
                                          <p:spTgt spid="11"/>
                                        </p:tgtEl>
                                        <p:attrNameLst>
                                          <p:attrName>ppt_h</p:attrName>
                                        </p:attrNameLst>
                                      </p:cBhvr>
                                      <p:tavLst>
                                        <p:tav tm="0">
                                          <p:val>
                                            <p:fltVal val="0"/>
                                          </p:val>
                                        </p:tav>
                                        <p:tav tm="100000">
                                          <p:val>
                                            <p:strVal val="#ppt_h"/>
                                          </p:val>
                                        </p:tav>
                                      </p:tavLst>
                                    </p:anim>
                                    <p:animEffect transition="in" filter="fade">
                                      <p:cBhvr>
                                        <p:cTn id="518" dur="500"/>
                                        <p:tgtEl>
                                          <p:spTgt spid="11"/>
                                        </p:tgtEl>
                                      </p:cBhvr>
                                    </p:animEffect>
                                  </p:childTnLst>
                                </p:cTn>
                              </p:par>
                            </p:childTnLst>
                          </p:cTn>
                        </p:par>
                      </p:childTnLst>
                    </p:cTn>
                  </p:par>
                  <p:par>
                    <p:cTn id="519" fill="hold">
                      <p:stCondLst>
                        <p:cond delay="indefinite"/>
                      </p:stCondLst>
                      <p:childTnLst>
                        <p:par>
                          <p:cTn id="520" fill="hold">
                            <p:stCondLst>
                              <p:cond delay="0"/>
                            </p:stCondLst>
                            <p:childTnLst>
                              <p:par>
                                <p:cTn id="521" presetID="53" presetClass="entr" presetSubtype="16" fill="hold" nodeType="clickEffect">
                                  <p:stCondLst>
                                    <p:cond delay="0"/>
                                  </p:stCondLst>
                                  <p:childTnLst>
                                    <p:set>
                                      <p:cBhvr>
                                        <p:cTn id="522" dur="1" fill="hold">
                                          <p:stCondLst>
                                            <p:cond delay="0"/>
                                          </p:stCondLst>
                                        </p:cTn>
                                        <p:tgtEl>
                                          <p:spTgt spid="12"/>
                                        </p:tgtEl>
                                        <p:attrNameLst>
                                          <p:attrName>style.visibility</p:attrName>
                                        </p:attrNameLst>
                                      </p:cBhvr>
                                      <p:to>
                                        <p:strVal val="visible"/>
                                      </p:to>
                                    </p:set>
                                    <p:anim calcmode="lin" valueType="num">
                                      <p:cBhvr>
                                        <p:cTn id="523" dur="500" fill="hold"/>
                                        <p:tgtEl>
                                          <p:spTgt spid="12"/>
                                        </p:tgtEl>
                                        <p:attrNameLst>
                                          <p:attrName>ppt_w</p:attrName>
                                        </p:attrNameLst>
                                      </p:cBhvr>
                                      <p:tavLst>
                                        <p:tav tm="0">
                                          <p:val>
                                            <p:fltVal val="0"/>
                                          </p:val>
                                        </p:tav>
                                        <p:tav tm="100000">
                                          <p:val>
                                            <p:strVal val="#ppt_w"/>
                                          </p:val>
                                        </p:tav>
                                      </p:tavLst>
                                    </p:anim>
                                    <p:anim calcmode="lin" valueType="num">
                                      <p:cBhvr>
                                        <p:cTn id="524" dur="500" fill="hold"/>
                                        <p:tgtEl>
                                          <p:spTgt spid="12"/>
                                        </p:tgtEl>
                                        <p:attrNameLst>
                                          <p:attrName>ppt_h</p:attrName>
                                        </p:attrNameLst>
                                      </p:cBhvr>
                                      <p:tavLst>
                                        <p:tav tm="0">
                                          <p:val>
                                            <p:fltVal val="0"/>
                                          </p:val>
                                        </p:tav>
                                        <p:tav tm="100000">
                                          <p:val>
                                            <p:strVal val="#ppt_h"/>
                                          </p:val>
                                        </p:tav>
                                      </p:tavLst>
                                    </p:anim>
                                    <p:animEffect transition="in" filter="fade">
                                      <p:cBhvr>
                                        <p:cTn id="525" dur="500"/>
                                        <p:tgtEl>
                                          <p:spTgt spid="12"/>
                                        </p:tgtEl>
                                      </p:cBhvr>
                                    </p:animEffect>
                                  </p:childTnLst>
                                </p:cTn>
                              </p:par>
                            </p:childTnLst>
                          </p:cTn>
                        </p:par>
                      </p:childTnLst>
                    </p:cTn>
                  </p:par>
                  <p:par>
                    <p:cTn id="526" fill="hold">
                      <p:stCondLst>
                        <p:cond delay="indefinite"/>
                      </p:stCondLst>
                      <p:childTnLst>
                        <p:par>
                          <p:cTn id="527" fill="hold">
                            <p:stCondLst>
                              <p:cond delay="0"/>
                            </p:stCondLst>
                            <p:childTnLst>
                              <p:par>
                                <p:cTn id="528" presetID="53" presetClass="entr" presetSubtype="16" fill="hold" nodeType="clickEffect">
                                  <p:stCondLst>
                                    <p:cond delay="0"/>
                                  </p:stCondLst>
                                  <p:childTnLst>
                                    <p:set>
                                      <p:cBhvr>
                                        <p:cTn id="529" dur="1" fill="hold">
                                          <p:stCondLst>
                                            <p:cond delay="0"/>
                                          </p:stCondLst>
                                        </p:cTn>
                                        <p:tgtEl>
                                          <p:spTgt spid="13"/>
                                        </p:tgtEl>
                                        <p:attrNameLst>
                                          <p:attrName>style.visibility</p:attrName>
                                        </p:attrNameLst>
                                      </p:cBhvr>
                                      <p:to>
                                        <p:strVal val="visible"/>
                                      </p:to>
                                    </p:set>
                                    <p:anim calcmode="lin" valueType="num">
                                      <p:cBhvr>
                                        <p:cTn id="530" dur="500" fill="hold"/>
                                        <p:tgtEl>
                                          <p:spTgt spid="13"/>
                                        </p:tgtEl>
                                        <p:attrNameLst>
                                          <p:attrName>ppt_w</p:attrName>
                                        </p:attrNameLst>
                                      </p:cBhvr>
                                      <p:tavLst>
                                        <p:tav tm="0">
                                          <p:val>
                                            <p:fltVal val="0"/>
                                          </p:val>
                                        </p:tav>
                                        <p:tav tm="100000">
                                          <p:val>
                                            <p:strVal val="#ppt_w"/>
                                          </p:val>
                                        </p:tav>
                                      </p:tavLst>
                                    </p:anim>
                                    <p:anim calcmode="lin" valueType="num">
                                      <p:cBhvr>
                                        <p:cTn id="531" dur="500" fill="hold"/>
                                        <p:tgtEl>
                                          <p:spTgt spid="13"/>
                                        </p:tgtEl>
                                        <p:attrNameLst>
                                          <p:attrName>ppt_h</p:attrName>
                                        </p:attrNameLst>
                                      </p:cBhvr>
                                      <p:tavLst>
                                        <p:tav tm="0">
                                          <p:val>
                                            <p:fltVal val="0"/>
                                          </p:val>
                                        </p:tav>
                                        <p:tav tm="100000">
                                          <p:val>
                                            <p:strVal val="#ppt_h"/>
                                          </p:val>
                                        </p:tav>
                                      </p:tavLst>
                                    </p:anim>
                                    <p:animEffect transition="in" filter="fade">
                                      <p:cBhvr>
                                        <p:cTn id="532" dur="500"/>
                                        <p:tgtEl>
                                          <p:spTgt spid="13"/>
                                        </p:tgtEl>
                                      </p:cBhvr>
                                    </p:animEffect>
                                  </p:childTnLst>
                                </p:cTn>
                              </p:par>
                            </p:childTnLst>
                          </p:cTn>
                        </p:par>
                      </p:childTnLst>
                    </p:cTn>
                  </p:par>
                  <p:par>
                    <p:cTn id="533" fill="hold">
                      <p:stCondLst>
                        <p:cond delay="indefinite"/>
                      </p:stCondLst>
                      <p:childTnLst>
                        <p:par>
                          <p:cTn id="534" fill="hold">
                            <p:stCondLst>
                              <p:cond delay="0"/>
                            </p:stCondLst>
                            <p:childTnLst>
                              <p:par>
                                <p:cTn id="535" presetID="53" presetClass="entr" presetSubtype="16" fill="hold" nodeType="clickEffect">
                                  <p:stCondLst>
                                    <p:cond delay="0"/>
                                  </p:stCondLst>
                                  <p:childTnLst>
                                    <p:set>
                                      <p:cBhvr>
                                        <p:cTn id="536" dur="1" fill="hold">
                                          <p:stCondLst>
                                            <p:cond delay="0"/>
                                          </p:stCondLst>
                                        </p:cTn>
                                        <p:tgtEl>
                                          <p:spTgt spid="15"/>
                                        </p:tgtEl>
                                        <p:attrNameLst>
                                          <p:attrName>style.visibility</p:attrName>
                                        </p:attrNameLst>
                                      </p:cBhvr>
                                      <p:to>
                                        <p:strVal val="visible"/>
                                      </p:to>
                                    </p:set>
                                    <p:anim calcmode="lin" valueType="num">
                                      <p:cBhvr>
                                        <p:cTn id="537" dur="500" fill="hold"/>
                                        <p:tgtEl>
                                          <p:spTgt spid="15"/>
                                        </p:tgtEl>
                                        <p:attrNameLst>
                                          <p:attrName>ppt_w</p:attrName>
                                        </p:attrNameLst>
                                      </p:cBhvr>
                                      <p:tavLst>
                                        <p:tav tm="0">
                                          <p:val>
                                            <p:fltVal val="0"/>
                                          </p:val>
                                        </p:tav>
                                        <p:tav tm="100000">
                                          <p:val>
                                            <p:strVal val="#ppt_w"/>
                                          </p:val>
                                        </p:tav>
                                      </p:tavLst>
                                    </p:anim>
                                    <p:anim calcmode="lin" valueType="num">
                                      <p:cBhvr>
                                        <p:cTn id="538" dur="500" fill="hold"/>
                                        <p:tgtEl>
                                          <p:spTgt spid="15"/>
                                        </p:tgtEl>
                                        <p:attrNameLst>
                                          <p:attrName>ppt_h</p:attrName>
                                        </p:attrNameLst>
                                      </p:cBhvr>
                                      <p:tavLst>
                                        <p:tav tm="0">
                                          <p:val>
                                            <p:fltVal val="0"/>
                                          </p:val>
                                        </p:tav>
                                        <p:tav tm="100000">
                                          <p:val>
                                            <p:strVal val="#ppt_h"/>
                                          </p:val>
                                        </p:tav>
                                      </p:tavLst>
                                    </p:anim>
                                    <p:animEffect transition="in" filter="fade">
                                      <p:cBhvr>
                                        <p:cTn id="539" dur="500"/>
                                        <p:tgtEl>
                                          <p:spTgt spid="15"/>
                                        </p:tgtEl>
                                      </p:cBhvr>
                                    </p:animEffect>
                                  </p:childTnLst>
                                </p:cTn>
                              </p:par>
                            </p:childTnLst>
                          </p:cTn>
                        </p:par>
                      </p:childTnLst>
                    </p:cTn>
                  </p:par>
                </p:childTnLst>
              </p:cTn>
              <p:nextCondLst>
                <p:cond evt="onClick" delay="0">
                  <p:tgtEl>
                    <p:spTgt spid="3"/>
                  </p:tgtEl>
                </p:cond>
              </p:nextCondLst>
            </p:seq>
            <p:seq concurrent="1" nextAc="seek">
              <p:cTn id="540" restart="whenNotActive" fill="hold" evtFilter="cancelBubble" nodeType="interactiveSeq">
                <p:stCondLst>
                  <p:cond evt="onClick" delay="0">
                    <p:tgtEl>
                      <p:spTgt spid="75"/>
                    </p:tgtEl>
                  </p:cond>
                </p:stCondLst>
                <p:endSync evt="end" delay="0">
                  <p:rtn val="all"/>
                </p:endSync>
                <p:childTnLst>
                  <p:par>
                    <p:cTn id="541" fill="hold">
                      <p:stCondLst>
                        <p:cond delay="0"/>
                      </p:stCondLst>
                      <p:childTnLst>
                        <p:par>
                          <p:cTn id="542" fill="hold">
                            <p:stCondLst>
                              <p:cond delay="0"/>
                            </p:stCondLst>
                            <p:childTnLst>
                              <p:par>
                                <p:cTn id="543" presetID="22" presetClass="entr" presetSubtype="4" fill="hold" grpId="0" nodeType="clickEffect">
                                  <p:stCondLst>
                                    <p:cond delay="0"/>
                                  </p:stCondLst>
                                  <p:childTnLst>
                                    <p:set>
                                      <p:cBhvr>
                                        <p:cTn id="544" dur="1" fill="hold">
                                          <p:stCondLst>
                                            <p:cond delay="0"/>
                                          </p:stCondLst>
                                        </p:cTn>
                                        <p:tgtEl>
                                          <p:spTgt spid="77"/>
                                        </p:tgtEl>
                                        <p:attrNameLst>
                                          <p:attrName>style.visibility</p:attrName>
                                        </p:attrNameLst>
                                      </p:cBhvr>
                                      <p:to>
                                        <p:strVal val="visible"/>
                                      </p:to>
                                    </p:set>
                                    <p:animEffect transition="in" filter="wipe(down)">
                                      <p:cBhvr>
                                        <p:cTn id="545" dur="500"/>
                                        <p:tgtEl>
                                          <p:spTgt spid="77"/>
                                        </p:tgtEl>
                                      </p:cBhvr>
                                    </p:animEffect>
                                  </p:childTnLst>
                                </p:cTn>
                              </p:par>
                            </p:childTnLst>
                          </p:cTn>
                        </p:par>
                      </p:childTnLst>
                    </p:cTn>
                  </p:par>
                </p:childTnLst>
              </p:cTn>
              <p:nextCondLst>
                <p:cond evt="onClick" delay="0">
                  <p:tgtEl>
                    <p:spTgt spid="75"/>
                  </p:tgtEl>
                </p:cond>
              </p:nextCondLst>
            </p:seq>
            <p:seq concurrent="1" nextAc="seek">
              <p:cTn id="546" restart="whenNotActive" fill="hold" evtFilter="cancelBubble" nodeType="interactiveSeq">
                <p:stCondLst>
                  <p:cond evt="onClick" delay="0">
                    <p:tgtEl>
                      <p:spTgt spid="77"/>
                    </p:tgtEl>
                  </p:cond>
                </p:stCondLst>
                <p:endSync evt="end" delay="0">
                  <p:rtn val="all"/>
                </p:endSync>
                <p:childTnLst>
                  <p:par>
                    <p:cTn id="547" fill="hold">
                      <p:stCondLst>
                        <p:cond delay="0"/>
                      </p:stCondLst>
                      <p:childTnLst>
                        <p:par>
                          <p:cTn id="548" fill="hold">
                            <p:stCondLst>
                              <p:cond delay="0"/>
                            </p:stCondLst>
                            <p:childTnLst>
                              <p:par>
                                <p:cTn id="549" presetID="9" presetClass="exit" presetSubtype="0" fill="hold" grpId="1" nodeType="clickEffect">
                                  <p:stCondLst>
                                    <p:cond delay="0"/>
                                  </p:stCondLst>
                                  <p:childTnLst>
                                    <p:animEffect transition="out" filter="dissolve">
                                      <p:cBhvr>
                                        <p:cTn id="550" dur="500"/>
                                        <p:tgtEl>
                                          <p:spTgt spid="77"/>
                                        </p:tgtEl>
                                      </p:cBhvr>
                                    </p:animEffect>
                                    <p:set>
                                      <p:cBhvr>
                                        <p:cTn id="551" dur="1" fill="hold">
                                          <p:stCondLst>
                                            <p:cond delay="4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77"/>
                  </p:tgtEl>
                </p:cond>
              </p:nextCondLst>
            </p:seq>
          </p:childTnLst>
        </p:cTn>
      </p:par>
    </p:tnLst>
    <p:bldLst>
      <p:bldP spid="74" grpId="0"/>
      <p:bldP spid="74" grpId="1"/>
      <p:bldP spid="74" grpId="2"/>
      <p:bldP spid="74" grpId="3"/>
      <p:bldP spid="74" grpId="4"/>
      <p:bldP spid="74" grpId="5"/>
      <p:bldP spid="77" grpId="0" animBg="1"/>
      <p:bldP spid="77" grpId="1"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Box 8"/>
          <p:cNvSpPr txBox="1">
            <a:spLocks noChangeArrowheads="1"/>
          </p:cNvSpPr>
          <p:nvPr/>
        </p:nvSpPr>
        <p:spPr bwMode="auto">
          <a:xfrm>
            <a:off x="258763" y="1355725"/>
            <a:ext cx="9875837" cy="2308225"/>
          </a:xfrm>
          <a:prstGeom prst="rect">
            <a:avLst/>
          </a:prstGeom>
          <a:solidFill>
            <a:schemeClr val="bg1">
              <a:alpha val="52940"/>
            </a:schemeClr>
          </a:solidFill>
          <a:ln w="9525">
            <a:noFill/>
            <a:miter lim="800000"/>
            <a:headEnd/>
            <a:tailEnd/>
          </a:ln>
        </p:spPr>
        <p:txBody>
          <a:bodyPr>
            <a:spAutoFit/>
          </a:bodyPr>
          <a:lstStyle/>
          <a:p>
            <a:r>
              <a:rPr lang="ru-RU" b="1">
                <a:latin typeface="Calibri" pitchFamily="34" charset="0"/>
              </a:rPr>
              <a:t>Простые: </a:t>
            </a:r>
            <a:r>
              <a:rPr lang="ru-RU">
                <a:latin typeface="Calibri" pitchFamily="34" charset="0"/>
              </a:rPr>
              <a:t>играют 2 игрока. На ответ дается 10 секунд. Игрок  дает ответ и сверяет свой вариант с верным ответом  по кнопке  «Ответ».  Переход хода к следующему игроку по щелчку мяча в нижнем в правом углу. См. на слайде кнопку «?».</a:t>
            </a:r>
          </a:p>
          <a:p>
            <a:r>
              <a:rPr lang="ru-RU">
                <a:latin typeface="Calibri" pitchFamily="34" charset="0"/>
              </a:rPr>
              <a:t>За каждый верный ответ игрок получает  1 очко. Выигрывает тот, кто больше наберет баллов. После каждого ответа игрок меняет счет на своем табло, для этого нужно щелкнуть  «+». См. на слайде кнопку «?».</a:t>
            </a:r>
          </a:p>
          <a:p>
            <a:r>
              <a:rPr lang="ru-RU">
                <a:latin typeface="Calibri" pitchFamily="34" charset="0"/>
              </a:rPr>
              <a:t>Правила можно менять, например,  1 игрок бьет не все 6 мячей, а только 3.</a:t>
            </a:r>
          </a:p>
          <a:p>
            <a:r>
              <a:rPr lang="ru-RU">
                <a:latin typeface="Calibri" pitchFamily="34" charset="0"/>
              </a:rPr>
              <a:t>Можно играть командой, тогда за каждую команду играют по 6 игроков.</a:t>
            </a:r>
          </a:p>
        </p:txBody>
      </p:sp>
      <p:sp>
        <p:nvSpPr>
          <p:cNvPr id="4" name="Заголовок 3"/>
          <p:cNvSpPr>
            <a:spLocks noGrp="1"/>
          </p:cNvSpPr>
          <p:nvPr>
            <p:ph type="title"/>
          </p:nvPr>
        </p:nvSpPr>
        <p:spPr>
          <a:xfrm>
            <a:off x="869430" y="0"/>
            <a:ext cx="10463134"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algn="ct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Правила игры:</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xtBox 6">
            <a:hlinkClick r:id="rId3" action="ppaction://hlinksldjump"/>
          </p:cNvPr>
          <p:cNvSpPr txBox="1"/>
          <p:nvPr/>
        </p:nvSpPr>
        <p:spPr>
          <a:xfrm>
            <a:off x="6450055" y="5867400"/>
            <a:ext cx="3120665" cy="646331"/>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Начать игру</a:t>
            </a:r>
          </a:p>
        </p:txBody>
      </p:sp>
      <p:pic>
        <p:nvPicPr>
          <p:cNvPr id="17413" name="ball-left 1">
            <a:hlinkClick r:id="rId3" action="ppaction://hlinksldjump"/>
          </p:cNvPr>
          <p:cNvPicPr>
            <a:picLocks noChangeAspect="1"/>
          </p:cNvPicPr>
          <p:nvPr/>
        </p:nvPicPr>
        <p:blipFill>
          <a:blip r:embed="rId4" cstate="print"/>
          <a:srcRect/>
          <a:stretch>
            <a:fillRect/>
          </a:stretch>
        </p:blipFill>
        <p:spPr bwMode="auto">
          <a:xfrm>
            <a:off x="10423525" y="1720850"/>
            <a:ext cx="474663" cy="473075"/>
          </a:xfrm>
          <a:prstGeom prst="rect">
            <a:avLst/>
          </a:prstGeom>
          <a:noFill/>
          <a:ln w="9525">
            <a:noFill/>
            <a:miter lim="800000"/>
            <a:headEnd/>
            <a:tailEnd/>
          </a:ln>
        </p:spPr>
      </p:pic>
      <p:sp>
        <p:nvSpPr>
          <p:cNvPr id="12" name="TextBox 11"/>
          <p:cNvSpPr txBox="1"/>
          <p:nvPr/>
        </p:nvSpPr>
        <p:spPr>
          <a:xfrm>
            <a:off x="10149840" y="1356361"/>
            <a:ext cx="1234440" cy="369332"/>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cxnSp>
        <p:nvCxnSpPr>
          <p:cNvPr id="14" name="Прямая со стрелкой 13"/>
          <p:cNvCxnSpPr/>
          <p:nvPr/>
        </p:nvCxnSpPr>
        <p:spPr>
          <a:xfrm>
            <a:off x="1752600" y="-1203325"/>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6" name="TextBox 16"/>
          <p:cNvSpPr txBox="1">
            <a:spLocks noChangeArrowheads="1"/>
          </p:cNvSpPr>
          <p:nvPr/>
        </p:nvSpPr>
        <p:spPr bwMode="auto">
          <a:xfrm>
            <a:off x="293688" y="3698875"/>
            <a:ext cx="9920287" cy="1477963"/>
          </a:xfrm>
          <a:prstGeom prst="rect">
            <a:avLst/>
          </a:prstGeom>
          <a:solidFill>
            <a:schemeClr val="bg1">
              <a:alpha val="72156"/>
            </a:schemeClr>
          </a:solidFill>
          <a:ln w="9525">
            <a:noFill/>
            <a:miter lim="800000"/>
            <a:headEnd/>
            <a:tailEnd/>
          </a:ln>
        </p:spPr>
        <p:txBody>
          <a:bodyPr>
            <a:spAutoFit/>
          </a:bodyPr>
          <a:lstStyle/>
          <a:p>
            <a:r>
              <a:rPr lang="ru-RU" b="1">
                <a:latin typeface="Calibri" pitchFamily="34" charset="0"/>
              </a:rPr>
              <a:t>Сложней: </a:t>
            </a:r>
            <a:r>
              <a:rPr lang="ru-RU">
                <a:latin typeface="Calibri" pitchFamily="34" charset="0"/>
              </a:rPr>
              <a:t>если игрок дает верный ответ,  то получает право ударить по воротам противника. Для удара нужно перейти на футбольное поле, для этого необходимо щелкнуть по футболисту своей команды. Для удара по воротам нужно щелкнуть  по вратарской площадке своего противника, потом перейти по кнопке «Табло» и щелкнуть  кнопку «+»,  своей команды. См. на слайде кнопку «?».</a:t>
            </a:r>
          </a:p>
        </p:txBody>
      </p:sp>
      <p:sp>
        <p:nvSpPr>
          <p:cNvPr id="13" name="TextBox 12">
            <a:hlinkClick r:id="rId5" action="ppaction://hlinksldjump"/>
          </p:cNvPr>
          <p:cNvSpPr txBox="1"/>
          <p:nvPr/>
        </p:nvSpPr>
        <p:spPr>
          <a:xfrm>
            <a:off x="2960095" y="5852160"/>
            <a:ext cx="3120665" cy="646331"/>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Ресурсы</a:t>
            </a:r>
          </a:p>
        </p:txBody>
      </p:sp>
      <p:pic>
        <p:nvPicPr>
          <p:cNvPr id="17418" name="Picture 2"/>
          <p:cNvPicPr>
            <a:picLocks noChangeAspect="1" noChangeArrowheads="1"/>
          </p:cNvPicPr>
          <p:nvPr/>
        </p:nvPicPr>
        <p:blipFill>
          <a:blip r:embed="rId6" cstate="print"/>
          <a:srcRect/>
          <a:stretch>
            <a:fillRect/>
          </a:stretch>
        </p:blipFill>
        <p:spPr bwMode="auto">
          <a:xfrm>
            <a:off x="10164763" y="2228850"/>
            <a:ext cx="900112" cy="941388"/>
          </a:xfrm>
          <a:prstGeom prst="rect">
            <a:avLst/>
          </a:prstGeom>
          <a:noFill/>
          <a:ln w="9525">
            <a:noFill/>
            <a:miter lim="800000"/>
            <a:headEnd/>
            <a:tailEnd/>
          </a:ln>
        </p:spPr>
      </p:pic>
      <p:pic>
        <p:nvPicPr>
          <p:cNvPr id="17419" name="Рисунок 15" descr="92596681-soccer-football-player-teen-boy-sports-vector-clip-art-cartoon-.jpg"/>
          <p:cNvPicPr>
            <a:picLocks noChangeAspect="1"/>
          </p:cNvPicPr>
          <p:nvPr/>
        </p:nvPicPr>
        <p:blipFill>
          <a:blip r:embed="rId7" cstate="print">
            <a:clrChange>
              <a:clrFrom>
                <a:srgbClr val="FFFFFF"/>
              </a:clrFrom>
              <a:clrTo>
                <a:srgbClr val="FFFFFF">
                  <a:alpha val="0"/>
                </a:srgbClr>
              </a:clrTo>
            </a:clrChange>
          </a:blip>
          <a:srcRect/>
          <a:stretch>
            <a:fillRect/>
          </a:stretch>
        </p:blipFill>
        <p:spPr bwMode="auto">
          <a:xfrm>
            <a:off x="10226675" y="3135313"/>
            <a:ext cx="365125" cy="750887"/>
          </a:xfrm>
          <a:prstGeom prst="rect">
            <a:avLst/>
          </a:prstGeom>
          <a:noFill/>
          <a:ln w="9525">
            <a:noFill/>
            <a:miter lim="800000"/>
            <a:headEnd/>
            <a:tailEnd/>
          </a:ln>
        </p:spPr>
      </p:pic>
      <p:pic>
        <p:nvPicPr>
          <p:cNvPr id="17420" name="Рисунок 17" descr="28778948.jpg">
            <a:hlinkClick r:id="rId8" action="ppaction://hlinksldjump"/>
          </p:cNvPr>
          <p:cNvPicPr>
            <a:picLocks noChangeAspect="1"/>
          </p:cNvPicPr>
          <p:nvPr/>
        </p:nvPicPr>
        <p:blipFill>
          <a:blip r:embed="rId9" cstate="print">
            <a:clrChange>
              <a:clrFrom>
                <a:srgbClr val="FFFFFF"/>
              </a:clrFrom>
              <a:clrTo>
                <a:srgbClr val="FFFFFF">
                  <a:alpha val="0"/>
                </a:srgbClr>
              </a:clrTo>
            </a:clrChange>
          </a:blip>
          <a:srcRect/>
          <a:stretch>
            <a:fillRect/>
          </a:stretch>
        </p:blipFill>
        <p:spPr bwMode="auto">
          <a:xfrm>
            <a:off x="10561638" y="3124200"/>
            <a:ext cx="636587" cy="655638"/>
          </a:xfrm>
          <a:prstGeom prst="rect">
            <a:avLst/>
          </a:prstGeom>
          <a:noFill/>
          <a:ln w="9525">
            <a:noFill/>
            <a:miter lim="800000"/>
            <a:headEnd/>
            <a:tailEnd/>
          </a:ln>
        </p:spPr>
      </p:pic>
      <p:sp>
        <p:nvSpPr>
          <p:cNvPr id="17421" name="TextBox 18"/>
          <p:cNvSpPr txBox="1">
            <a:spLocks noChangeArrowheads="1"/>
          </p:cNvSpPr>
          <p:nvPr/>
        </p:nvSpPr>
        <p:spPr bwMode="auto">
          <a:xfrm>
            <a:off x="10469563" y="2835275"/>
            <a:ext cx="300037" cy="368300"/>
          </a:xfrm>
          <a:prstGeom prst="rect">
            <a:avLst/>
          </a:prstGeom>
          <a:noFill/>
          <a:ln w="9525">
            <a:noFill/>
            <a:miter lim="800000"/>
            <a:headEnd/>
            <a:tailEnd/>
          </a:ln>
        </p:spPr>
        <p:txBody>
          <a:bodyPr wrap="none">
            <a:spAutoFit/>
          </a:bodyPr>
          <a:lstStyle/>
          <a:p>
            <a:r>
              <a:rPr lang="ru-RU">
                <a:latin typeface="Calibri" pitchFamily="34" charset="0"/>
              </a:rPr>
              <a:t>+</a:t>
            </a:r>
          </a:p>
        </p:txBody>
      </p:sp>
      <p:pic>
        <p:nvPicPr>
          <p:cNvPr id="17422" name="Picture 3"/>
          <p:cNvPicPr>
            <a:picLocks noChangeAspect="1" noChangeArrowheads="1"/>
          </p:cNvPicPr>
          <p:nvPr/>
        </p:nvPicPr>
        <p:blipFill>
          <a:blip r:embed="rId10" cstate="print"/>
          <a:srcRect/>
          <a:stretch>
            <a:fillRect/>
          </a:stretch>
        </p:blipFill>
        <p:spPr bwMode="auto">
          <a:xfrm>
            <a:off x="10260013" y="3916363"/>
            <a:ext cx="1550987" cy="762000"/>
          </a:xfrm>
          <a:prstGeom prst="rect">
            <a:avLst/>
          </a:prstGeom>
          <a:noFill/>
          <a:ln w="9525">
            <a:noFill/>
            <a:miter lim="800000"/>
            <a:headEnd/>
            <a:tailEnd/>
          </a:ln>
        </p:spPr>
      </p:pic>
      <p:sp>
        <p:nvSpPr>
          <p:cNvPr id="17423" name="TextBox 20"/>
          <p:cNvSpPr txBox="1">
            <a:spLocks noChangeArrowheads="1"/>
          </p:cNvSpPr>
          <p:nvPr/>
        </p:nvSpPr>
        <p:spPr bwMode="auto">
          <a:xfrm>
            <a:off x="1768475" y="960438"/>
            <a:ext cx="8883650" cy="368300"/>
          </a:xfrm>
          <a:prstGeom prst="rect">
            <a:avLst/>
          </a:prstGeom>
          <a:noFill/>
          <a:ln w="9525">
            <a:noFill/>
            <a:miter lim="800000"/>
            <a:headEnd/>
            <a:tailEnd/>
          </a:ln>
        </p:spPr>
        <p:txBody>
          <a:bodyPr>
            <a:spAutoFit/>
          </a:bodyPr>
          <a:lstStyle/>
          <a:p>
            <a:r>
              <a:rPr lang="ru-RU">
                <a:solidFill>
                  <a:srgbClr val="FF0000"/>
                </a:solidFill>
                <a:latin typeface="Calibri" pitchFamily="34" charset="0"/>
              </a:rPr>
              <a:t>На каждом слайде есть подсказки, которые открываются  по кнопке «?».</a:t>
            </a: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69950" y="0"/>
            <a:ext cx="10463213"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algn="ctr" fontAlgn="auto">
              <a:spcAft>
                <a:spcPts val="0"/>
              </a:spcAft>
              <a:defRPr/>
            </a:pPr>
            <a:r>
              <a:rPr lang="ru-RU" sz="3200" dirty="0" smtClean="0"/>
              <a:t>Ресурсы:</a:t>
            </a:r>
            <a:endParaRPr lang="ru-RU" sz="3200" dirty="0"/>
          </a:p>
        </p:txBody>
      </p:sp>
      <p:sp>
        <p:nvSpPr>
          <p:cNvPr id="5" name="Скругленный прямоугольник 4"/>
          <p:cNvSpPr/>
          <p:nvPr/>
        </p:nvSpPr>
        <p:spPr>
          <a:xfrm>
            <a:off x="0" y="889000"/>
            <a:ext cx="11726863" cy="4795838"/>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ru-RU" dirty="0"/>
              <a:t>Источник вопросов:</a:t>
            </a:r>
          </a:p>
          <a:p>
            <a:pPr lvl="1" fontAlgn="auto">
              <a:spcBef>
                <a:spcPts val="0"/>
              </a:spcBef>
              <a:spcAft>
                <a:spcPts val="0"/>
              </a:spcAft>
              <a:defRPr/>
            </a:pPr>
            <a:r>
              <a:rPr lang="en-US" dirty="0">
                <a:hlinkClick r:id="rId3"/>
              </a:rPr>
              <a:t>https://football-match24.com/viktorina-po-futbolu-s-voprosami-i-otvetami.html</a:t>
            </a:r>
            <a:endParaRPr lang="ru-RU" dirty="0"/>
          </a:p>
          <a:p>
            <a:pPr fontAlgn="auto">
              <a:spcBef>
                <a:spcPts val="0"/>
              </a:spcBef>
              <a:spcAft>
                <a:spcPts val="0"/>
              </a:spcAft>
              <a:defRPr/>
            </a:pPr>
            <a:r>
              <a:rPr lang="ru-RU" dirty="0"/>
              <a:t>Футбольное поле и табло игры: </a:t>
            </a:r>
            <a:endParaRPr lang="en-US" dirty="0"/>
          </a:p>
          <a:p>
            <a:pPr lvl="1" fontAlgn="auto">
              <a:spcBef>
                <a:spcPts val="0"/>
              </a:spcBef>
              <a:spcAft>
                <a:spcPts val="0"/>
              </a:spcAft>
              <a:defRPr/>
            </a:pPr>
            <a:r>
              <a:rPr lang="en-US" dirty="0">
                <a:hlinkClick r:id="rId4"/>
              </a:rPr>
              <a:t>https://tekhnologic.wordpress.com/2016/02/20/5-activities-to-make-your-powerpoint-more-engaging/#QuickMatch</a:t>
            </a:r>
            <a:r>
              <a:rPr lang="en-US" dirty="0"/>
              <a:t> </a:t>
            </a:r>
            <a:r>
              <a:rPr lang="ru-RU" dirty="0"/>
              <a:t> </a:t>
            </a:r>
          </a:p>
          <a:p>
            <a:pPr fontAlgn="auto">
              <a:spcBef>
                <a:spcPts val="0"/>
              </a:spcBef>
              <a:spcAft>
                <a:spcPts val="0"/>
              </a:spcAft>
              <a:defRPr/>
            </a:pPr>
            <a:r>
              <a:rPr lang="ru-RU" dirty="0"/>
              <a:t>Музыка: 	</a:t>
            </a:r>
            <a:r>
              <a:rPr lang="en-US" dirty="0">
                <a:hlinkClick r:id="rId5"/>
              </a:rPr>
              <a:t>https://qmusic.me/mp3/%D0%9F%D0%B5%D1%81%D0%BD%D0%B8+%D0%BE+%D1%84%D1%83%D1%82%D0%B1%D0%BE%D0%BB%D0%B5</a:t>
            </a:r>
            <a:r>
              <a:rPr lang="ru-RU" dirty="0"/>
              <a:t> </a:t>
            </a:r>
          </a:p>
          <a:p>
            <a:pPr fontAlgn="auto">
              <a:spcBef>
                <a:spcPts val="0"/>
              </a:spcBef>
              <a:spcAft>
                <a:spcPts val="0"/>
              </a:spcAft>
              <a:defRPr/>
            </a:pPr>
            <a:r>
              <a:rPr lang="ru-RU" dirty="0"/>
              <a:t>Рисунки:</a:t>
            </a:r>
          </a:p>
          <a:p>
            <a:pPr fontAlgn="auto">
              <a:spcBef>
                <a:spcPts val="0"/>
              </a:spcBef>
              <a:spcAft>
                <a:spcPts val="0"/>
              </a:spcAft>
              <a:defRPr/>
            </a:pPr>
            <a:r>
              <a:rPr lang="ru-RU" dirty="0"/>
              <a:t>Футболист в синей форме </a:t>
            </a:r>
          </a:p>
          <a:p>
            <a:pPr lvl="1" fontAlgn="auto">
              <a:spcBef>
                <a:spcPts val="0"/>
              </a:spcBef>
              <a:spcAft>
                <a:spcPts val="0"/>
              </a:spcAft>
              <a:defRPr/>
            </a:pPr>
            <a:r>
              <a:rPr lang="en-US" dirty="0">
                <a:hlinkClick r:id="rId6"/>
              </a:rPr>
              <a:t>https://avatars.mds.yandex.net/get-pdb/1357339/a5b533c8-86d4-4061-97ec-ab1871fd2440/s1200?webp=false</a:t>
            </a:r>
            <a:r>
              <a:rPr lang="ru-RU" dirty="0"/>
              <a:t> </a:t>
            </a:r>
          </a:p>
          <a:p>
            <a:pPr fontAlgn="auto">
              <a:spcBef>
                <a:spcPts val="0"/>
              </a:spcBef>
              <a:spcAft>
                <a:spcPts val="0"/>
              </a:spcAft>
              <a:defRPr/>
            </a:pPr>
            <a:r>
              <a:rPr lang="ru-RU" dirty="0"/>
              <a:t>Футболист в красной форме </a:t>
            </a:r>
          </a:p>
          <a:p>
            <a:pPr lvl="1" fontAlgn="auto">
              <a:spcBef>
                <a:spcPts val="0"/>
              </a:spcBef>
              <a:spcAft>
                <a:spcPts val="0"/>
              </a:spcAft>
              <a:defRPr/>
            </a:pPr>
            <a:r>
              <a:rPr lang="en-US" dirty="0">
                <a:hlinkClick r:id="rId7"/>
              </a:rPr>
              <a:t>https://cdn1.vectorstock.com/i/1000x1000/66/75/soccer-football-player-teen-boy-sports-clipart-vector-19326675.jpg</a:t>
            </a:r>
            <a:r>
              <a:rPr lang="ru-RU" dirty="0"/>
              <a:t> </a:t>
            </a:r>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r>
              <a:rPr lang="en-US" dirty="0"/>
              <a:t> </a:t>
            </a:r>
            <a:endParaRPr lang="ru-RU" dirty="0"/>
          </a:p>
        </p:txBody>
      </p:sp>
      <p:sp>
        <p:nvSpPr>
          <p:cNvPr id="7" name="TextBox 6">
            <a:hlinkClick r:id="rId8" action="ppaction://hlinksldjump"/>
          </p:cNvPr>
          <p:cNvSpPr txBox="1"/>
          <p:nvPr/>
        </p:nvSpPr>
        <p:spPr>
          <a:xfrm>
            <a:off x="4636495" y="5806440"/>
            <a:ext cx="3120665" cy="646331"/>
          </a:xfrm>
          <a:prstGeom prst="rect">
            <a:avLst/>
          </a:prstGeom>
          <a:solidFill>
            <a:schemeClr val="lt1">
              <a:alpha val="55000"/>
            </a:schemeClr>
          </a:solidFill>
          <a:ln w="66675" cmpd="dbl">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Начать игру</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14" name="Прямая со стрелкой 13"/>
          <p:cNvCxnSpPr/>
          <p:nvPr/>
        </p:nvCxnSpPr>
        <p:spPr>
          <a:xfrm>
            <a:off x="1752600" y="-1203325"/>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59" name="Заголовок 12"/>
          <p:cNvSpPr>
            <a:spLocks noGrp="1"/>
          </p:cNvSpPr>
          <p:nvPr>
            <p:ph type="title"/>
          </p:nvPr>
        </p:nvSpPr>
        <p:spPr/>
        <p:txBody>
          <a:bodyPr/>
          <a:lstStyle/>
          <a:p>
            <a:endParaRPr lang="ru-RU" smtClean="0"/>
          </a:p>
        </p:txBody>
      </p:sp>
      <p:sp>
        <p:nvSpPr>
          <p:cNvPr id="16" name="Прямоугольник 15"/>
          <p:cNvSpPr/>
          <p:nvPr/>
        </p:nvSpPr>
        <p:spPr>
          <a:xfrm>
            <a:off x="1774409" y="1621750"/>
            <a:ext cx="9252789" cy="363176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rPr>
              <a:t>Поздравляем </a:t>
            </a:r>
          </a:p>
          <a:p>
            <a:pPr algn="ctr" fontAlgn="auto">
              <a:spcBef>
                <a:spcPts val="0"/>
              </a:spcBef>
              <a:spcAft>
                <a:spcPts val="0"/>
              </a:spcAft>
              <a:defRPr/>
            </a:pPr>
            <a:r>
              <a:rPr lang="ru-RU"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rPr>
              <a:t>с победой!</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1</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63638" y="1930400"/>
            <a:ext cx="3373437"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400" dirty="0">
                <a:effectLst>
                  <a:outerShdw blurRad="38100" dist="38100" dir="2700000" algn="tl">
                    <a:srgbClr val="000000">
                      <a:alpha val="43137"/>
                    </a:srgbClr>
                  </a:outerShdw>
                </a:effectLst>
              </a:rPr>
              <a:t>Какая страна считается родиной футбола?</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0410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Англия</a:t>
            </a:r>
          </a:p>
        </p:txBody>
      </p:sp>
      <p:sp>
        <p:nvSpPr>
          <p:cNvPr id="6"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8"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9"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0"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1"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2"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3"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14"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3086" name="Рисунок 27"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31" name="TextBox 30"/>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32"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pic>
        <p:nvPicPr>
          <p:cNvPr id="3091"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
        <p:nvSpPr>
          <p:cNvPr id="20" name="Скругленная прямоугольная выноска 19"/>
          <p:cNvSpPr/>
          <p:nvPr/>
        </p:nvSpPr>
        <p:spPr>
          <a:xfrm>
            <a:off x="2346325" y="4170363"/>
            <a:ext cx="7620000" cy="1247775"/>
          </a:xfrm>
          <a:prstGeom prst="wedgeRoundRectCallout">
            <a:avLst>
              <a:gd name="adj1" fmla="val -3799"/>
              <a:gd name="adj2" fmla="val 73424"/>
              <a:gd name="adj3" fmla="val 16667"/>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t>На ответ дается 10 секунд. Игрок дает ответ и сверяет свой вариант с верным ответом  по кнопке  «Ответ». Если ответ верный, то вы можете сделать удар по воротам противника (щелкайте на игрока).  Если неверный, то ход переходит к другому игроку (щелкайте мяч).</a:t>
            </a:r>
            <a:endParaRPr lang="ru-RU" dirty="0">
              <a:effectLst>
                <a:outerShdw blurRad="38100" dist="38100" dir="2700000" algn="tl">
                  <a:srgbClr val="000000">
                    <a:alpha val="43137"/>
                  </a:srgbClr>
                </a:outerShdw>
              </a:effectLst>
            </a:endParaRPr>
          </a:p>
        </p:txBody>
      </p:sp>
      <p:sp>
        <p:nvSpPr>
          <p:cNvPr id="22" name="Скругленный прямоугольник 21"/>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sp>
        <p:nvSpPr>
          <p:cNvPr id="21" name="Прямоугольник 20"/>
          <p:cNvSpPr/>
          <p:nvPr/>
        </p:nvSpPr>
        <p:spPr>
          <a:xfrm>
            <a:off x="5677106" y="5792024"/>
            <a:ext cx="593124" cy="642551"/>
          </a:xfrm>
          <a:prstGeom prst="rect">
            <a:avLst/>
          </a:prstGeom>
          <a:solidFill>
            <a:schemeClr val="accent6">
              <a:lumMod val="40000"/>
              <a:lumOff val="60000"/>
              <a:alpha val="31000"/>
            </a:schemeClr>
          </a:solidFill>
          <a:ln w="63500" cmpd="dbl">
            <a:solidFill>
              <a:srgbClr val="C0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11"/>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1"/>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childTnLst>
                          </p:cTn>
                        </p:par>
                      </p:childTnLst>
                    </p:cTn>
                  </p:par>
                </p:childTnLst>
              </p:cTn>
              <p:nextCondLst>
                <p:cond evt="onClick" delay="0">
                  <p:tgtEl>
                    <p:spTgt spid="21"/>
                  </p:tgtEl>
                </p:cond>
              </p:nextCondLst>
            </p:seq>
            <p:seq concurrent="1" nextAc="seek">
              <p:cTn id="37" restart="whenNotActive" fill="hold" evtFilter="cancelBubble" nodeType="interactiveSeq">
                <p:stCondLst>
                  <p:cond evt="onClick" delay="0">
                    <p:tgtEl>
                      <p:spTgt spid="20"/>
                    </p:tgtEl>
                  </p:cond>
                </p:stCondLst>
                <p:endSync evt="end" delay="0">
                  <p:rtn val="all"/>
                </p:endSync>
                <p:childTnLst>
                  <p:par>
                    <p:cTn id="38" fill="hold">
                      <p:stCondLst>
                        <p:cond delay="0"/>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500"/>
                                        <p:tgtEl>
                                          <p:spTgt spid="20"/>
                                        </p:tgtEl>
                                      </p:cBhvr>
                                    </p:animEffect>
                                    <p:set>
                                      <p:cBhvr>
                                        <p:cTn id="42"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3" restart="whenNotActive" fill="hold" evtFilter="cancelBubble" nodeType="interactiveSeq">
                <p:stCondLst>
                  <p:cond evt="onClick" delay="0">
                    <p:tgtEl>
                      <p:spTgt spid="31"/>
                    </p:tgtEl>
                  </p:cond>
                </p:stCondLst>
                <p:endSync evt="end" delay="0">
                  <p:rtn val="all"/>
                </p:endSync>
                <p:childTnLst>
                  <p:par>
                    <p:cTn id="44" fill="hold">
                      <p:stCondLst>
                        <p:cond delay="0"/>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00"/>
                                        <p:tgtEl>
                                          <p:spTgt spid="5"/>
                                        </p:tgtEl>
                                      </p:cBhvr>
                                    </p:animEffect>
                                  </p:childTnLst>
                                </p:cTn>
                              </p:par>
                            </p:childTnLst>
                          </p:cTn>
                        </p:par>
                      </p:childTnLst>
                    </p:cTn>
                  </p:par>
                </p:childTnLst>
              </p:cTn>
              <p:nextCondLst>
                <p:cond evt="onClick" delay="0">
                  <p:tgtEl>
                    <p:spTgt spid="31"/>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20" grpId="0" animBg="1"/>
      <p:bldP spid="2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37">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118100" y="2106613"/>
            <a:ext cx="3081338" cy="3167062"/>
          </a:xfrm>
          <a:prstGeom prst="rect">
            <a:avLst/>
          </a:prstGeom>
          <a:noFill/>
          <a:ln w="9525">
            <a:noFill/>
            <a:miter lim="800000"/>
            <a:headEnd/>
            <a:tailEnd/>
          </a:ln>
        </p:spPr>
      </p:pic>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2</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sz="4400" dirty="0"/>
          </a:p>
          <a:p>
            <a:pPr algn="ctr" fontAlgn="auto">
              <a:spcBef>
                <a:spcPts val="0"/>
              </a:spcBef>
              <a:spcAft>
                <a:spcPts val="0"/>
              </a:spcAft>
              <a:defRPr/>
            </a:pPr>
            <a:r>
              <a:rPr lang="ru-RU" sz="4400" dirty="0"/>
              <a:t>Где был сыгран первый Кубок мира ФИФА?</a:t>
            </a:r>
          </a:p>
          <a:p>
            <a:pPr algn="ctr" fontAlgn="auto">
              <a:spcBef>
                <a:spcPts val="0"/>
              </a:spcBef>
              <a:spcAft>
                <a:spcPts val="0"/>
              </a:spcAft>
              <a:defRPr/>
            </a:pPr>
            <a:endParaRPr lang="ru-RU" sz="4400" dirty="0"/>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31078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Уругвай</a:t>
            </a:r>
          </a:p>
        </p:txBody>
      </p:sp>
      <p:sp>
        <p:nvSpPr>
          <p:cNvPr id="29"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0"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1"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7"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9" name="TextBox 38"/>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41"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
        <p:nvSpPr>
          <p:cNvPr id="21" name="Прямоугольник 20"/>
          <p:cNvSpPr/>
          <p:nvPr/>
        </p:nvSpPr>
        <p:spPr>
          <a:xfrm>
            <a:off x="5677106" y="5792024"/>
            <a:ext cx="593124" cy="642551"/>
          </a:xfrm>
          <a:prstGeom prst="rect">
            <a:avLst/>
          </a:prstGeom>
          <a:solidFill>
            <a:schemeClr val="accent6">
              <a:lumMod val="40000"/>
              <a:lumOff val="60000"/>
              <a:alpha val="31000"/>
            </a:schemeClr>
          </a:solidFill>
          <a:ln w="63500" cmpd="dbl">
            <a:solidFill>
              <a:srgbClr val="C0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
        <p:nvSpPr>
          <p:cNvPr id="20" name="Скругленный прямоугольник 19"/>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sp>
        <p:nvSpPr>
          <p:cNvPr id="22" name="Скругленная прямоугольная выноска 21"/>
          <p:cNvSpPr/>
          <p:nvPr/>
        </p:nvSpPr>
        <p:spPr>
          <a:xfrm>
            <a:off x="2359025" y="4249738"/>
            <a:ext cx="7620000" cy="1247775"/>
          </a:xfrm>
          <a:prstGeom prst="wedgeRoundRectCallout">
            <a:avLst>
              <a:gd name="adj1" fmla="val -3799"/>
              <a:gd name="adj2" fmla="val 73424"/>
              <a:gd name="adj3" fmla="val 16667"/>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ru-RU" dirty="0"/>
              <a:t>На ответ дается 10 секунд. Игрок дает ответ и сверяет свой вариант с верным ответом  по кнопке  «Ответ». Если ответ верный, то вы можете сделать удар по воротам противника (щелкайте на игрока).  Если неверный, то ход переходит к другому игроку (щелкайте мяч).</a:t>
            </a:r>
            <a:endParaRPr lang="ru-RU" dirty="0">
              <a:effectLst>
                <a:outerShdw blurRad="38100" dist="38100" dir="2700000" algn="tl">
                  <a:srgbClr val="000000">
                    <a:alpha val="43137"/>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30"/>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1"/>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3"/>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5"/>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6"/>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39"/>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737 -0.1 C -0.44453 -0.1007 -0.41536 -0.10093 -0.3862 -0.10232 C -0.37396 -0.10278 -0.36224 -0.11111 -0.35 -0.11343 C -0.33815 -0.12037 -0.34505 -0.11759 -0.32878 -0.12014 C -0.31862 -0.12431 -0.30898 -0.12847 -0.2987 -0.13148 C -0.28633 -0.13519 -0.27513 -0.14213 -0.2625 -0.14445 C -0.25156 -0.14954 -0.26445 -0.14329 -0.25 -0.15116 C -0.24713 -0.15278 -0.24128 -0.15556 -0.24128 -0.15533 C -0.23424 -0.16435 -0.23893 -0.15949 -0.2263 -0.16667 C -0.22279 -0.16875 -0.21992 -0.17477 -0.21628 -0.1757 C -0.21419 -0.17639 -0.21211 -0.17708 -0.21003 -0.17778 C -0.20612 -0.18495 -0.20299 -0.18889 -0.19753 -0.1912 C -0.18646 -0.20602 -0.19154 -0.20232 -0.18372 -0.20671 C -0.16706 -0.22616 -0.15208 -0.25232 -0.13997 -0.28033 C -0.13698 -0.29722 -0.12982 -0.31181 -0.125 -0.32685 C -0.12057 -0.34074 -0.11797 -0.35625 -0.11497 -0.37153 C -0.11133 -0.38912 -0.11237 -0.38611 -0.11003 -0.40903 C -0.10963 -0.41343 -0.10872 -0.42222 -0.10872 -0.42199 C -0.11003 -0.4669 -0.11055 -0.48519 -0.12122 -0.52222 C -0.12331 -0.52986 -0.12422 -0.53773 -0.12747 -0.54468 C -0.13724 -0.56458 -0.12747 -0.54213 -0.1388 -0.56227 C -0.13984 -0.56412 -0.14023 -0.56713 -0.14128 -0.56898 C -0.1431 -0.57222 -0.1457 -0.57454 -0.14753 -0.57778 C -0.14857 -0.57963 -0.14883 -0.58287 -0.15 -0.58449 C -0.15104 -0.58611 -0.1526 -0.58565 -0.15378 -0.58681 C -0.15924 -0.59283 -0.16484 -0.59815 -0.17005 -0.60486 C -0.17513 -0.61111 -0.17604 -0.61505 -0.18255 -0.61783 C -0.19414 -0.63195 -0.20312 -0.6463 -0.21745 -0.65116 C -0.22135 -0.65394 -0.22487 -0.65787 -0.22878 -0.66019 C -0.23776 -0.66551 -0.24844 -0.66783 -0.25755 -0.6713 C -0.27552 -0.67801 -0.29284 -0.68588 -0.3112 -0.68889 C -0.32174 -0.69283 -0.33203 -0.69745 -0.34245 -0.70232 C -0.45508 -0.70116 -0.52161 -0.70046 -0.61628 -0.69352 C -0.62383 -0.68889 -0.63099 -0.68796 -0.6388 -0.68449 C -0.64857 -0.68009 -0.6349 -0.68519 -0.64753 -0.67778 C -0.64948 -0.67662 -0.65169 -0.67662 -0.65378 -0.6757 C -0.65547 -0.675 -0.65716 -0.67431 -0.65872 -0.67338 C -0.66484 -0.66968 -0.67018 -0.66389 -0.6763 -0.66019 C -0.68125 -0.65718 -0.68659 -0.65533 -0.69128 -0.65116 C -0.70443 -0.63935 -0.71797 -0.62778 -0.73125 -0.61574 C -0.73633 -0.61111 -0.74088 -0.60556 -0.74622 -0.60255 C -0.74792 -0.6 -0.74948 -0.59769 -0.7513 -0.5956 C -0.75247 -0.59445 -0.75391 -0.59491 -0.75495 -0.59375 C -0.75612 -0.59213 -0.75638 -0.58843 -0.75755 -0.58681 C -0.75898 -0.58495 -0.76081 -0.5838 -0.7625 -0.58241 C -0.7694 -0.56389 -0.7582 -0.59213 -0.77253 -0.56667 C -0.78034 -0.55301 -0.79154 -0.53704 -0.7987 -0.52222 C -0.80299 -0.51389 -0.80729 -0.50741 -0.8112 -0.49815 C -0.81302 -0.49375 -0.81628 -0.48449 -0.81628 -0.48426 C -0.81667 -0.48171 -0.81667 -0.4787 -0.81745 -0.4757 C -0.81875 -0.47083 -0.82253 -0.46227 -0.82253 -0.46204 C -0.82292 -0.45949 -0.82292 -0.45625 -0.8237 -0.45347 C -0.825 -0.44861 -0.82878 -0.44005 -0.82878 -0.43982 C -0.82969 -0.42986 -0.82969 -0.42685 -0.83125 -0.41806 C -0.83203 -0.41343 -0.83372 -0.40463 -0.83372 -0.4044 C -0.83281 -0.36366 -0.83268 -0.32639 -0.82253 -0.28912 C -0.82031 -0.27037 -0.81133 -0.24421 -0.80495 -0.22894 C -0.80247 -0.21435 -0.80586 -0.23056 -0.8 -0.21574 C -0.79505 -0.20347 -0.79245 -0.18889 -0.78503 -0.18009 C -0.77865 -0.16296 -0.77305 -0.15463 -0.76497 -0.14005 C -0.74909 -0.11181 -0.76797 -0.14005 -0.75625 -0.12454 C -0.75273 -0.11991 -0.7401 -0.10093 -0.73503 -0.09792 C -0.72773 -0.09375 -0.72083 -0.08796 -0.7138 -0.08241 C -0.70391 -0.07431 -0.69453 -0.06759 -0.68372 -0.06482 C -0.66575 -0.04908 -0.647 -0.03658 -0.62747 -0.0294 C -0.62487 -0.02801 -0.62266 -0.0257 -0.62005 -0.02477 C -0.61419 -0.02269 -0.60247 -0.02037 -0.60247 -0.02014 C -0.58984 -0.01273 -0.57682 -0.01019 -0.5638 -0.00695 C -0.55599 -0.00208 -0.54948 0.00231 -0.54128 0.0044 C -0.52253 0.01505 -0.50221 0.02106 -0.48255 0.02384 C -0.35547 0.08194 -0.22005 0.02731 -0.0888 0.02662 C -0.07487 0.02292 -0.06146 0.01435 -0.04753 0.01111 C -0.03503 0.00787 -0.02578 0.00787 -0.0125 0.00625 C -0.00833 0.00393 -0.00391 0.00301 -4.16667E-7 1.11111E-6 " pathEditMode="relative" rAng="0" ptsTypes="AAAAAAAAAAAAAAAAAAAAAAAAAAAAAAAAAAAAAAAAAAAAAAAAAAAAAAAAAAAAAAAAAAAAAAAAAA">
                                      <p:cBhvr>
                                        <p:cTn id="38" dur="2000" fill="hold"/>
                                        <p:tgtEl>
                                          <p:spTgt spid="26"/>
                                        </p:tgtEl>
                                        <p:attrNameLst>
                                          <p:attrName>ppt_x</p:attrName>
                                          <p:attrName>ppt_y</p:attrName>
                                        </p:attrNameLst>
                                      </p:cBhvr>
                                      <p:rCtr x="5677" y="-22593"/>
                                    </p:animMotion>
                                  </p:childTnLst>
                                </p:cTn>
                              </p:par>
                            </p:childTnLst>
                          </p:cTn>
                        </p:par>
                      </p:childTnLst>
                    </p:cTn>
                  </p:par>
                </p:childTnLst>
              </p:cTn>
              <p:nextCondLst>
                <p:cond evt="onClick" delay="0">
                  <p:tgtEl>
                    <p:spTgt spid="39"/>
                  </p:tgtEl>
                </p:cond>
              </p:nextCondLst>
            </p:seq>
            <p:seq concurrent="1" nextAc="seek">
              <p:cTn id="39" restart="whenNotActive" fill="hold" evtFilter="cancelBubble" nodeType="interactiveSeq">
                <p:stCondLst>
                  <p:cond evt="onClick" delay="0">
                    <p:tgtEl>
                      <p:spTgt spid="21"/>
                    </p:tgtEl>
                  </p:cond>
                </p:stCondLst>
                <p:endSync evt="end" delay="0">
                  <p:rtn val="all"/>
                </p:endSync>
                <p:childTnLst>
                  <p:par>
                    <p:cTn id="40" fill="hold">
                      <p:stCondLst>
                        <p:cond delay="0"/>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childTnLst>
                          </p:cTn>
                        </p:par>
                      </p:childTnLst>
                    </p:cTn>
                  </p:par>
                </p:childTnLst>
              </p:cTn>
              <p:nextCondLst>
                <p:cond evt="onClick" delay="0">
                  <p:tgtEl>
                    <p:spTgt spid="21"/>
                  </p:tgtEl>
                </p:cond>
              </p:nextCondLst>
            </p:seq>
            <p:seq concurrent="1" nextAc="seek">
              <p:cTn id="45" restart="whenNotActive" fill="hold" evtFilter="cancelBubble" nodeType="interactiveSeq">
                <p:stCondLst>
                  <p:cond evt="onClick" delay="0">
                    <p:tgtEl>
                      <p:spTgt spid="22"/>
                    </p:tgtEl>
                  </p:cond>
                </p:stCondLst>
                <p:endSync evt="end" delay="0">
                  <p:rtn val="all"/>
                </p:endSync>
                <p:childTnLst>
                  <p:par>
                    <p:cTn id="46" fill="hold">
                      <p:stCondLst>
                        <p:cond delay="0"/>
                      </p:stCondLst>
                      <p:childTnLst>
                        <p:par>
                          <p:cTn id="47" fill="hold">
                            <p:stCondLst>
                              <p:cond delay="0"/>
                            </p:stCondLst>
                            <p:childTnLst>
                              <p:par>
                                <p:cTn id="48" presetID="9" presetClass="exit" presetSubtype="0" fill="hold" grpId="1" nodeType="clickEffect">
                                  <p:stCondLst>
                                    <p:cond delay="0"/>
                                  </p:stCondLst>
                                  <p:childTnLst>
                                    <p:animEffect transition="out" filter="dissolve">
                                      <p:cBhvr>
                                        <p:cTn id="49" dur="500"/>
                                        <p:tgtEl>
                                          <p:spTgt spid="22"/>
                                        </p:tgtEl>
                                      </p:cBhvr>
                                    </p:animEffect>
                                    <p:set>
                                      <p:cBhvr>
                                        <p:cTn id="50"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22" grpId="0" animBg="1"/>
      <p:bldP spid="2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3</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3600" dirty="0"/>
              <a:t>Если игрок забивает в свои ворота, этот гол называется?</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31078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Автогол</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fontAlgn="auto">
              <a:spcBef>
                <a:spcPts val="0"/>
              </a:spcBef>
              <a:spcAft>
                <a:spcPts val="0"/>
              </a:spcAft>
              <a:defRPr/>
            </a:pPr>
            <a:endParaRPr lang="ru-RU"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8" name="TextBox 27"/>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pic>
        <p:nvPicPr>
          <p:cNvPr id="5126" name="Рисунок 28"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31"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3"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7"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8"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9"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40"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30"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31"/>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32"/>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4"/>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5"/>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6"/>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8"/>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8"/>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3625 -0.20023 C -0.3608 -0.21157 -0.35989 -0.22152 -0.35625 -0.23125 C -0.35586 -0.23426 -0.35559 -0.23727 -0.35494 -0.24027 C -0.35429 -0.24328 -0.35312 -0.24606 -0.35247 -0.24907 C -0.35182 -0.25254 -0.35195 -0.25671 -0.35117 -0.26018 C -0.35 -0.26574 -0.34752 -0.27014 -0.34622 -0.27569 C -0.34453 -0.28287 -0.3444 -0.2912 -0.34244 -0.29791 C -0.3375 -0.31527 -0.34192 -0.29444 -0.33867 -0.31134 C -0.33737 -0.33032 -0.33437 -0.34629 -0.33125 -0.36458 C -0.32773 -0.38495 -0.32747 -0.40648 -0.32369 -0.42685 C -0.32174 -0.45231 -0.31849 -0.47801 -0.31367 -0.50231 C -0.31198 -0.52477 -0.30989 -0.54676 -0.30742 -0.56898 C -0.30703 -0.57268 -0.30677 -0.57639 -0.30625 -0.58009 C -0.30546 -0.58634 -0.30377 -0.59791 -0.30377 -0.59791 C -0.30286 -0.61527 -0.30104 -0.62847 -0.29869 -0.64467 C -0.29778 -0.65926 -0.29609 -0.67083 -0.29375 -0.68472 C -0.2914 -0.72129 -0.28737 -0.75833 -0.28125 -0.79352 C -0.28059 -0.67592 -0.29205 -0.40717 -0.26992 -0.23796 C -0.26875 -0.21713 -0.26692 -0.19629 -0.26497 -0.17569 C -0.26419 -0.13194 -0.2638 -0.08819 -0.2625 -0.04467 C -0.26237 -0.04236 -0.26171 -0.0493 -0.26119 -0.05139 C -0.26041 -0.0544 -0.25937 -0.05717 -0.25872 -0.06018 C -0.25612 -0.07222 -0.25273 -0.08356 -0.25 -0.09583 C -0.24817 -0.11389 -0.24362 -0.12916 -0.24127 -0.14676 C -0.23841 -0.16736 -0.23671 -0.18842 -0.23372 -0.20902 C -0.22421 -0.27361 -0.23606 -0.17916 -0.22617 -0.25347 C -0.22395 -0.27037 -0.22278 -0.28796 -0.21992 -0.30463 C -0.21823 -0.31435 -0.21627 -0.32384 -0.21497 -0.33379 C -0.20976 -0.37199 -0.20703 -0.41018 -0.19869 -0.44676 C -0.19375 -0.49606 -0.18528 -0.54421 -0.17994 -0.59352 C -0.17864 -0.60602 -0.175 -0.61736 -0.17252 -0.62916 C -0.16809 -0.65023 -0.16523 -0.67592 -0.1625 -0.69791 C -0.15911 -0.72592 -0.15573 -0.75416 -0.15247 -0.7824 C -0.15039 -0.80069 -0.14974 -0.82152 -0.14492 -0.83796 C -0.14283 -0.80231 -0.14205 -0.79259 -0.14127 -0.74676 C -0.14088 -0.61944 -0.14062 -0.4919 -0.13997 -0.36458 C -0.13945 -0.25764 -0.1427 -0.14791 -0.13242 -0.04236 C -0.12408 -0.05764 -0.12161 -0.07268 -0.11744 -0.0912 C -0.11354 -0.1081 -0.1082 -0.12384 -0.10377 -0.14027 C -0.10026 -0.1537 -0.09349 -0.19467 -0.09244 -0.20023 C -0.08763 -0.22615 -0.08229 -0.25208 -0.07747 -0.27801 C -0.07265 -0.30393 -0.06562 -0.32893 -0.0625 -0.35578 C -0.05546 -0.41527 -0.04661 -0.47291 -0.0375 -0.53125 C -0.02851 -0.58889 -0.02148 -0.64699 -0.0125 -0.70463 C -0.00898 -0.72708 -0.0069 -0.74838 -0.00494 -0.77129 C -0.00429 -0.77893 -0.00117 -0.79352 -0.00117 -0.79352 C 0.02162 -1.05486 8.33333E-7 -0.00023 8.33333E-7 -0.00023 " pathEditMode="relative" ptsTypes="ffffffffffffffffffffffffffffffffffffffffffffffA">
                                      <p:cBhvr>
                                        <p:cTn id="38" dur="2000" fill="hold"/>
                                        <p:tgtEl>
                                          <p:spTgt spid="30"/>
                                        </p:tgtEl>
                                        <p:attrNameLst>
                                          <p:attrName>ppt_x</p:attrName>
                                          <p:attrName>ppt_y</p:attrName>
                                        </p:attrNameLst>
                                      </p:cBhvr>
                                    </p:animMotion>
                                  </p:childTnLst>
                                </p:cTn>
                              </p:par>
                            </p:childTnLst>
                          </p:cTn>
                        </p:par>
                      </p:childTnLst>
                    </p:cTn>
                  </p:par>
                </p:childTnLst>
              </p:cTn>
              <p:nextCondLst>
                <p:cond evt="onClick" delay="0">
                  <p:tgtEl>
                    <p:spTgt spid="28"/>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4</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3200" dirty="0"/>
              <a:t>Сколько игроков одновременно находится на поле с обеих сторон?</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9554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22</a:t>
            </a: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6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6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7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7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6159" name="Рисунок 76">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124450" y="1965325"/>
            <a:ext cx="3065463" cy="3262313"/>
          </a:xfrm>
          <a:prstGeom prst="rect">
            <a:avLst/>
          </a:prstGeom>
          <a:noFill/>
          <a:ln w="9525">
            <a:noFill/>
            <a:miter lim="800000"/>
            <a:headEnd/>
            <a:tailEnd/>
          </a:ln>
        </p:spPr>
      </p:pic>
      <p:sp>
        <p:nvSpPr>
          <p:cNvPr id="79"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6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6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7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7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7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7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7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7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8007 -0.07546 C -0.47096 -0.08657 -0.46744 -0.11898 -0.46132 -0.13565 C -0.45898 -0.15625 -0.45117 -0.18079 -0.44622 -0.2 C -0.4414 -0.21852 -0.43854 -0.23866 -0.43502 -0.25787 C -0.43424 -0.26204 -0.43229 -0.26505 -0.43124 -0.26898 C -0.42734 -0.2831 -0.4246 -0.29884 -0.42122 -0.31343 C -0.41966 -0.33102 -0.41614 -0.33218 -0.4138 -0.34907 C -0.41171 -0.36366 -0.4095 -0.37847 -0.40755 -0.39329 C -0.40325 -0.42616 -0.40781 -0.40833 -0.40247 -0.42662 C -0.39765 -0.47199 -0.39166 -0.51852 -0.38007 -0.55995 C -0.37851 -0.57361 -0.37473 -0.58542 -0.37122 -0.59769 C -0.3677 -0.60972 -0.36705 -0.62037 -0.36249 -0.63102 C -0.36106 -0.63889 -0.35976 -0.64838 -0.35755 -0.65556 C -0.35572 -0.66181 -0.35312 -0.66713 -0.3513 -0.67338 C -0.35051 -0.67639 -0.34973 -0.6794 -0.34882 -0.68241 C -0.34726 -0.68681 -0.34374 -0.6956 -0.34374 -0.6956 C -0.34244 -0.70324 -0.34062 -0.70764 -0.33749 -0.71343 C -0.33619 -0.7206 -0.33124 -0.73333 -0.33124 -0.73333 C -0.33007 -0.74213 -0.32903 -0.74792 -0.3263 -0.75556 C -0.32617 -0.75648 -0.3246 -0.77106 -0.32252 -0.77106 C -0.32122 -0.77106 -0.32174 -0.76667 -0.32122 -0.76435 C -0.32044 -0.76065 -0.31939 -0.75694 -0.31874 -0.75324 C -0.31601 -0.73796 -0.31484 -0.72222 -0.31249 -0.70671 C -0.3121 -0.61412 -0.31249 -0.52153 -0.31132 -0.42894 C -0.31106 -0.41134 -0.30742 -0.3912 -0.30624 -0.37338 C -0.30481 -0.35301 -0.30429 -0.33194 -0.30247 -0.31111 C -0.29648 -0.24421 -0.28502 -0.17894 -0.2763 -0.11343 C -0.27512 -0.09282 -0.27369 -0.07106 -0.27005 -0.05116 C -0.26744 -0.03681 -0.26328 -0.02384 -0.26132 -0.0088 C -0.25989 -0.0162 -0.25885 -0.02361 -0.25755 -0.03102 C -0.25611 -0.05255 -0.25325 -0.07037 -0.24999 -0.0912 C -0.24765 -0.12662 -0.24205 -0.16042 -0.2388 -0.1956 C -0.23476 -0.23843 -0.24049 -0.19352 -0.23502 -0.23333 C -0.23124 -0.29792 -0.23163 -0.35162 -0.23007 -0.42222 C -0.22968 -0.44005 -0.22838 -0.45764 -0.22747 -0.47546 C -0.22682 -0.48727 -0.22499 -0.51111 -0.22499 -0.51111 C -0.22421 -0.5544 -0.22421 -0.59815 -0.21757 -0.64005 C -0.21575 -0.67014 -0.20976 -0.69074 -0.20377 -0.71782 C -0.20221 -0.7331 -0.19804 -0.7456 -0.19505 -0.75995 C -0.18997 -0.78403 -0.19804 -0.7537 -0.19127 -0.77778 C -0.18854 -0.76343 -0.18723 -0.74792 -0.18502 -0.73333 C -0.1815 -0.67894 -0.17187 -0.62662 -0.16497 -0.57338 C -0.16288 -0.53032 -0.15833 -0.48935 -0.14999 -0.44884 C -0.14596 -0.40486 -0.13736 -0.36366 -0.13255 -0.31991 C -0.13059 -0.30231 -0.13046 -0.2838 -0.12747 -0.26667 C -0.12512 -0.25301 -0.1207 -0.22801 -0.11874 -0.21343 C -0.11549 -0.18889 -0.11367 -0.1662 -0.10872 -0.14213 C -0.1052 -0.10903 -0.10169 -0.07662 -0.09622 -0.04444 C -0.09492 -0.02801 -0.09166 -0.01389 -0.08997 0.00231 C -0.08919 0.01042 -0.08749 0.02662 -0.08749 0.02662 C -0.08268 0.00972 -0.08281 -0.00856 -0.08007 -0.02662 C -0.0776 -0.04236 -0.07447 -0.05741 -0.07252 -0.07338 C -0.0707 -0.08843 -0.06679 -0.12894 -0.06497 -0.13773 C -0.05833 -0.17037 -0.05624 -0.20417 -0.0513 -0.23773 C -0.03841 -0.325 -0.02473 -0.41181 -0.0138 -0.5 C -0.00963 -0.53403 -0.00338 -0.56806 8.75E-6 -0.60231 C 0.00235 -0.62639 0.00404 -0.64977 0.00743 -0.67338 C 0.01016 -0.69236 0.01016 -0.71204 0.01251 -0.73102 C 0.01342 -0.73866 0.01511 -0.74583 0.01628 -0.75324 C 0.01693 -0.75787 0.01876 -0.76667 0.01876 -0.76667 C 0.01837 -0.54144 0.01824 -0.31644 0.01745 -0.0912 C 0.01732 -0.06736 0.00964 -0.04167 0.00248 -0.02222 C 0.00144 -0.01481 8.75E-6 -0.00764 8.75E-6 2.22222E-6 " pathEditMode="relative" ptsTypes="ffffffffffffffffffffffffffffffffffffffffffffffffffffffffffffffA">
                                      <p:cBhvr>
                                        <p:cTn id="38" dur="2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68" grpId="0" animBg="1"/>
      <p:bldP spid="69" grpId="0" animBg="1"/>
      <p:bldP spid="70" grpId="0" animBg="1"/>
      <p:bldP spid="71" grpId="0" animBg="1"/>
      <p:bldP spid="72" grpId="0" animBg="1"/>
      <p:bldP spid="73" grpId="0" animBg="1"/>
      <p:bldP spid="74" grpId="0" animBg="1"/>
      <p:bldP spid="75" grpId="0" animBg="1"/>
      <p:bldP spid="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5</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000" dirty="0"/>
              <a:t>Какая страна чаще всего и сколько раз выигрывала чемпионат мира?</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8030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Бразилия (5 раз)</a:t>
            </a:r>
          </a:p>
          <a:p>
            <a:pPr algn="ctr" fontAlgn="auto">
              <a:spcBef>
                <a:spcPts val="0"/>
              </a:spcBef>
              <a:spcAft>
                <a:spcPts val="0"/>
              </a:spcAft>
              <a:defRPr/>
            </a:pPr>
            <a:endParaRPr lang="ru-RU"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7183" name="Рисунок 36"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38"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3125 -0.15139 C -0.43007 -0.16458 -0.42916 -0.17546 -0.425 -0.18704 C -0.42461 -0.19051 -0.42434 -0.19444 -0.42369 -0.19791 C -0.42304 -0.20092 -0.42174 -0.2037 -0.42122 -0.20694 C -0.41809 -0.22477 -0.41718 -0.23935 -0.41119 -0.25555 C -0.40937 -0.27222 -0.40599 -0.2868 -0.40247 -0.30231 C -0.40026 -0.31227 -0.39934 -0.32847 -0.39492 -0.33588 C -0.39088 -0.35856 -0.38737 -0.38125 -0.38372 -0.4044 C -0.38033 -0.42639 -0.38333 -0.41643 -0.37877 -0.42893 C -0.37578 -0.4493 -0.37812 -0.44166 -0.37369 -0.45347 C -0.37265 -0.46111 -0.37161 -0.47083 -0.36992 -0.47778 C -0.36849 -0.48403 -0.36614 -0.48935 -0.36497 -0.4956 C -0.36302 -0.50555 -0.36237 -0.51134 -0.35872 -0.52014 C -0.35664 -0.53426 -0.35468 -0.54791 -0.35 -0.56018 C -0.34869 -0.57592 -0.34713 -0.59143 -0.34492 -0.60671 C -0.34388 -0.62268 -0.34205 -0.63796 -0.33997 -0.65347 C -0.33776 -0.67014 -0.33698 -0.68819 -0.33372 -0.7044 C -0.33333 -0.70879 -0.33294 -0.71342 -0.33242 -0.71782 C -0.33203 -0.72083 -0.33046 -0.7294 -0.33125 -0.72662 C -0.33658 -0.70856 -0.33593 -0.68704 -0.34127 -0.66898 C -0.34257 -0.65463 -0.34296 -0.63634 -0.34752 -0.62454 C -0.34895 -0.61319 -0.35 -0.60069 -0.35377 -0.5912 C -0.35625 -0.56805 -0.36237 -0.54815 -0.36744 -0.52662 C -0.37083 -0.51204 -0.37252 -0.49768 -0.37747 -0.48449 C -0.38164 -0.45625 -0.37565 -0.49329 -0.38125 -0.46898 C -0.38307 -0.46111 -0.38307 -0.45254 -0.38502 -0.44467 C -0.38658 -0.43842 -0.38867 -0.4331 -0.38997 -0.42685 C -0.3927 -0.41319 -0.39583 -0.4 -0.39869 -0.38704 C -0.40052 -0.37801 -0.40117 -0.37083 -0.40377 -0.36227 C -0.4052 -0.35185 -0.41002 -0.33125 -0.41002 -0.33125 C -0.41158 -0.3162 -0.41484 -0.30069 -0.41875 -0.2868 C -0.42057 -0.25509 -0.42604 -0.22477 -0.42877 -0.19329 C -0.42916 -0.18819 -0.42942 -0.18287 -0.42994 -0.17778 C -0.4302 -0.17477 -0.43086 -0.17222 -0.43125 -0.16921 C -0.43177 -0.16458 -0.4319 -0.15995 -0.43242 -0.15555 C -0.43268 -0.15347 -0.43398 -0.14653 -0.43372 -0.14884 C -0.43229 -0.16227 -0.42929 -0.17014 -0.42747 -0.18217 C -0.42539 -0.19653 -0.42487 -0.20833 -0.41992 -0.22014 C -0.41862 -0.23264 -0.41627 -0.2419 -0.41367 -0.25347 C -0.41132 -0.26366 -0.41093 -0.27106 -0.40742 -0.28009 C -0.40468 -0.30648 -0.40833 -0.27916 -0.40377 -0.29791 C -0.40182 -0.30625 -0.40156 -0.3125 -0.39869 -0.32014 C -0.3957 -0.33611 -0.39231 -0.35162 -0.38867 -0.36666 C -0.38724 -0.38333 -0.38346 -0.39745 -0.38125 -0.41342 C -0.37903 -0.42893 -0.37669 -0.44514 -0.37369 -0.45995 C -0.37239 -0.47731 -0.3707 -0.49699 -0.36744 -0.51342 C -0.36393 -0.55139 -0.35911 -0.58889 -0.35494 -0.62662 C -0.35338 -0.64074 -0.35221 -0.65509 -0.35 -0.66898 C -0.34948 -0.67199 -0.34908 -0.67477 -0.34869 -0.67778 C -0.34817 -0.68217 -0.34752 -0.69583 -0.34752 -0.6912 C -0.34752 -0.6662 -0.35195 -0.6419 -0.35494 -0.61782 C -0.35703 -0.60116 -0.35833 -0.58356 -0.36367 -0.56898 C -0.36497 -0.56041 -0.36601 -0.5544 -0.36875 -0.54676 C -0.37005 -0.53472 -0.37317 -0.52523 -0.375 -0.51342 C -0.37552 -0.51041 -0.37565 -0.50741 -0.37617 -0.5044 C -0.37695 -0.5 -0.37877 -0.4912 -0.37877 -0.4912 C -0.38007 -0.46921 -0.38359 -0.45 -0.3875 -0.42893 C -0.38815 -0.42546 -0.38815 -0.42153 -0.38867 -0.41782 C -0.38932 -0.41319 -0.39127 -0.4044 -0.39127 -0.4044 C -0.39257 -0.38217 -0.39583 -0.36157 -0.39869 -0.34028 C -0.39961 -0.32685 -0.40039 -0.31319 -0.40247 -0.3 C -0.40312 -0.2956 -0.40494 -0.2868 -0.40494 -0.2868 C -0.40599 -0.27268 -0.40742 -0.26018 -0.41002 -0.24676 C -0.4108 -0.23333 -0.41145 -0.22361 -0.41367 -0.21111 C -0.41484 -0.19467 -0.41653 -0.17847 -0.41875 -0.16227 C -0.41888 -0.1618 -0.42213 -0.13773 -0.42122 -0.14004 C -0.42044 -0.14236 -0.41953 -0.14444 -0.41875 -0.14676 C -0.4164 -0.1625 -0.41458 -0.17847 -0.41119 -0.19329 C -0.40937 -0.22153 -0.40651 -0.25092 -0.40117 -0.27778 C -0.39908 -0.28842 -0.39843 -0.30069 -0.39622 -0.31111 C -0.39179 -0.33125 -0.38632 -0.35162 -0.38125 -0.37129 C -0.37747 -0.38588 -0.37773 -0.40162 -0.37369 -0.41551 C -0.37096 -0.43727 -0.36809 -0.46134 -0.36119 -0.48032 C -0.35729 -0.5169 -0.36328 -0.46458 -0.35742 -0.50231 C -0.35586 -0.5125 -0.35546 -0.52338 -0.35377 -0.53333 C -0.35039 -0.55324 -0.35195 -0.53657 -0.35 -0.55116 C -0.34414 -0.59352 -0.34218 -0.63611 -0.33125 -0.67569 C -0.33216 -0.66898 -0.33229 -0.66204 -0.33372 -0.65555 C -0.33502 -0.6493 -0.33867 -0.63773 -0.33867 -0.63773 C -0.34283 -0.60208 -0.35208 -0.56829 -0.36119 -0.53565 C -0.36354 -0.52731 -0.36171 -0.52801 -0.36367 -0.51782 C -0.36549 -0.5081 -0.36875 -0.49815 -0.37122 -0.48889 C -0.3733 -0.47083 -0.37773 -0.45254 -0.38242 -0.43565 C -0.38476 -0.41528 -0.39127 -0.39815 -0.39375 -0.37801 C -0.39492 -0.36805 -0.39869 -0.34884 -0.39869 -0.34884 C -0.39987 -0.33495 -0.39921 -0.33657 -0.40117 -0.32685 C -0.40195 -0.32245 -0.40377 -0.31342 -0.40377 -0.31342 C -0.4052 -0.2919 -0.40755 -0.26967 -0.41119 -0.24884 C -0.41211 -0.23657 -0.41328 -0.22731 -0.41497 -0.21551 C -0.41536 -0.20903 -0.41549 -0.20208 -0.41627 -0.1956 C -0.41679 -0.1912 -0.41875 -0.18217 -0.41875 -0.18217 C -0.41914 -0.17662 -0.41927 -0.17037 -0.41992 -0.16458 C -0.42057 -0.15879 -0.42252 -0.14676 -0.42252 -0.14676 C -0.42565 -0.09884 -0.42747 -0.11574 -0.38619 -0.11366 C -0.37656 -0.10764 -0.36744 -0.10579 -0.35742 -0.10231 C -0.35104 -0.10023 -0.34505 -0.09537 -0.33867 -0.09352 C -0.33203 -0.09143 -0.31875 -0.08889 -0.31875 -0.08889 C -0.29961 -0.07916 -0.27942 -0.07847 -0.26002 -0.07106 C -0.23932 -0.06342 -0.21849 -0.05393 -0.19752 -0.04884 C -0.17369 -0.03727 -0.14948 -0.02778 -0.125 -0.02245 C -0.11731 -0.0206 -0.10885 -0.0162 -0.10117 -0.01551 C -0.07994 -0.01412 -0.05872 -0.01412 -0.0375 -0.01342 C -0.02903 -0.01111 -0.02083 -0.00764 -0.0125 -0.00463 C -0.01002 -0.0037 -0.00742 -0.00347 -0.00494 -0.00254 C -0.00325 -0.00162 8.33333E-7 -0.00023 8.33333E-7 -0.00023 " pathEditMode="relative" ptsTypes="ffffffffffffffffffffffffffffffffffffffffffffffffffffffffffffffffffffffffffffffffffffffffffffffffffffffffA">
                                      <p:cBhvr>
                                        <p:cTn id="38" dur="2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6</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3200" dirty="0"/>
              <a:t>Если игрок забил больше всех голов в соревновании, его называют?</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8030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fontAlgn="auto">
              <a:spcBef>
                <a:spcPts val="0"/>
              </a:spcBef>
              <a:spcAft>
                <a:spcPts val="0"/>
              </a:spcAft>
              <a:defRPr/>
            </a:pPr>
            <a:r>
              <a:rPr lang="ru-RU" sz="5400" dirty="0"/>
              <a:t> </a:t>
            </a: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Лучшим бомбардиром</a:t>
            </a:r>
            <a:endParaRPr lang="ru-RU" sz="5400" dirty="0"/>
          </a:p>
          <a:p>
            <a:pPr algn="ctr" fontAlgn="auto">
              <a:spcBef>
                <a:spcPts val="0"/>
              </a:spcBef>
              <a:spcAft>
                <a:spcPts val="0"/>
              </a:spcAft>
              <a:defRPr/>
            </a:pPr>
            <a:endParaRPr lang="ru-RU"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8207" name="Рисунок 15">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159375" y="1789113"/>
            <a:ext cx="3030538" cy="3484562"/>
          </a:xfrm>
          <a:prstGeom prst="rect">
            <a:avLst/>
          </a:prstGeom>
          <a:noFill/>
          <a:ln w="9525">
            <a:noFill/>
            <a:miter lim="800000"/>
            <a:headEnd/>
            <a:tailEnd/>
          </a:ln>
        </p:spPr>
      </p:pic>
      <p:sp>
        <p:nvSpPr>
          <p:cNvPr id="17"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8997 -0.12222 C -0.49166 -0.14584 -0.4914 -0.15116 -0.49374 -0.16898 C -0.49452 -0.175 -0.49622 -0.18681 -0.49622 -0.18681 C -0.49791 -0.21505 -0.50103 -0.24861 -0.50624 -0.2757 C -0.50702 -0.28982 -0.50846 -0.3 -0.50989 -0.31343 C -0.51028 -0.35648 -0.5151 -0.4838 -0.50872 -0.44236 C -0.50702 -0.43195 -0.50702 -0.42153 -0.50494 -0.41111 C -0.50377 -0.38033 -0.50403 -0.34584 -0.49999 -0.31574 C -0.4996 -0.30463 -0.49947 -0.29352 -0.49869 -0.28241 C -0.49817 -0.27546 -0.49491 -0.26227 -0.49491 -0.26227 C -0.49361 -0.23449 -0.48984 -0.20764 -0.48749 -0.18009 C -0.48905 -0.5419 -0.48046 -0.52593 -0.49114 -0.42454 C -0.49153 -0.33796 -0.49153 -0.25116 -0.49244 -0.16459 C -0.49244 -0.15926 -0.49322 -0.175 -0.49374 -0.18009 C -0.49465 -0.18982 -0.49635 -0.19931 -0.49739 -0.20903 C -0.49921 -0.22546 -0.50064 -0.2419 -0.50364 -0.25787 C -0.50403 -0.26597 -0.50429 -0.27431 -0.50494 -0.28241 C -0.50611 -0.29676 -0.51028 -0.31065 -0.51249 -0.32454 C -0.51405 -0.33449 -0.51562 -0.34375 -0.51744 -0.35347 C -0.51796 -0.35625 -0.51926 -0.36505 -0.51874 -0.36227 C -0.51835 -0.35996 -0.51783 -0.35787 -0.51744 -0.35556 C -0.51536 -0.31667 -0.51041 -0.27778 -0.50494 -0.24005 C -0.50325 -0.20741 -0.49882 -0.17639 -0.49491 -0.14445 C -0.49374 -0.13496 -0.49283 -0.125 -0.49114 -0.11574 C -0.49036 -0.11134 -0.48866 -0.10232 -0.48866 -0.10232 C -0.48931 -0.17199 -0.48567 -0.26759 -0.49999 -0.34005 C -0.50077 -0.34838 -0.51093 -0.41921 -0.50116 -0.39352 C -0.49778 -0.34884 -0.49257 -0.30371 -0.48619 -0.26019 C -0.48541 -0.24097 -0.48489 -0.22685 -0.48241 -0.20903 C -0.48202 -0.20602 -0.48176 -0.20301 -0.48124 -0.2 C -0.48046 -0.1956 -0.47864 -0.18681 -0.47864 -0.18681 C -0.47838 -0.18241 -0.47629 -0.14468 -0.47369 -0.14005 C -0.4707 -0.13496 -0.45833 -0.13241 -0.45494 -0.13125 C -0.44322 -0.12755 -0.43176 -0.12269 -0.41991 -0.12014 C -0.40611 -0.11366 -0.39153 -0.11783 -0.37747 -0.11343 C -0.36405 -0.10926 -0.35077 -0.10255 -0.33749 -0.09792 C -0.33411 -0.09676 -0.32616 -0.09537 -0.32239 -0.09352 C -0.31653 -0.09074 -0.31093 -0.08681 -0.30494 -0.08449 C -0.29596 -0.08102 -0.28267 -0.08079 -0.27499 -0.08009 C -0.25846 -0.07384 -0.24179 -0.06852 -0.22499 -0.06459 C -0.21653 -0.05972 -0.21184 -0.05741 -0.20247 -0.05556 C -0.1802 -0.04329 -0.15533 -0.04398 -0.13241 -0.04236 C -0.11679 -0.03912 -0.10168 -0.03449 -0.08619 -0.03125 C -0.08489 -0.03056 -0.08372 -0.0294 -0.08241 -0.02894 C -0.07747 -0.02709 -0.07239 -0.02685 -0.06744 -0.02454 C -0.05403 -0.01829 -0.03997 -0.01181 -0.02616 -0.00903 C -0.02447 -0.00834 -0.02291 -0.00718 -0.02122 -0.00671 C -0.01835 -0.00579 -0.01536 -0.00579 -0.01249 -0.00463 C 0.00105 0.00092 -0.01041 4.07407E-6 6.875E-6 4.07407E-6 " pathEditMode="relative" ptsTypes="ffffffffffffffffffffffffffffffffffffffffffffffffA">
                                      <p:cBhvr>
                                        <p:cTn id="38" dur="2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7</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000" dirty="0"/>
              <a:t>Сколько размеров футбольных мячей существует?</a:t>
            </a:r>
          </a:p>
          <a:p>
            <a:pPr algn="ctr" fontAlgn="auto">
              <a:spcBef>
                <a:spcPts val="0"/>
              </a:spcBef>
              <a:spcAft>
                <a:spcPts val="0"/>
              </a:spcAft>
              <a:defRPr/>
            </a:pPr>
            <a:endParaRPr lang="ru-RU" sz="4000" dirty="0"/>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8030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sz="5400" dirty="0"/>
          </a:p>
          <a:p>
            <a:pPr algn="ctr" fontAlgn="auto">
              <a:spcBef>
                <a:spcPts val="0"/>
              </a:spcBef>
              <a:spcAft>
                <a:spcPts val="0"/>
              </a:spcAft>
              <a:defRPr/>
            </a:pPr>
            <a:r>
              <a:rPr lang="ru-RU"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a:t>
            </a:r>
          </a:p>
          <a:p>
            <a:pPr algn="ctr" fontAlgn="auto">
              <a:spcBef>
                <a:spcPts val="0"/>
              </a:spcBef>
              <a:spcAft>
                <a:spcPts val="0"/>
              </a:spcAft>
              <a:defRPr/>
            </a:pPr>
            <a:r>
              <a:rPr lang="ru-RU"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размеров</a:t>
            </a:r>
            <a:endParaRPr lang="ru-RU" sz="4400" dirty="0"/>
          </a:p>
          <a:p>
            <a:pPr algn="ctr" fontAlgn="auto">
              <a:spcBef>
                <a:spcPts val="0"/>
              </a:spcBef>
              <a:spcAft>
                <a:spcPts val="0"/>
              </a:spcAft>
              <a:defRPr/>
            </a:pPr>
            <a:endPar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fontAlgn="auto">
              <a:spcBef>
                <a:spcPts val="0"/>
              </a:spcBef>
              <a:spcAft>
                <a:spcPts val="0"/>
              </a:spcAft>
              <a:defRPr/>
            </a:pPr>
            <a:endParaRPr lang="ru-RU"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7" name="TextBox 26"/>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8"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29"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0"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1"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9231" name="Рисунок 15" descr="92596681-soccer-football-player-teen-boy-sports-vector-clip-art-cartoon-.jpg">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4906963" y="1417638"/>
            <a:ext cx="2225675" cy="3733800"/>
          </a:xfrm>
          <a:prstGeom prst="rect">
            <a:avLst/>
          </a:prstGeom>
          <a:noFill/>
          <a:ln w="9525">
            <a:noFill/>
            <a:miter lim="800000"/>
            <a:headEnd/>
            <a:tailEnd/>
          </a:ln>
        </p:spPr>
      </p:pic>
      <p:sp>
        <p:nvSpPr>
          <p:cNvPr id="17" name="Red Team Button"/>
          <p:cNvSpPr/>
          <p:nvPr/>
        </p:nvSpPr>
        <p:spPr>
          <a:xfrm>
            <a:off x="702970" y="176600"/>
            <a:ext cx="1440000" cy="5400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latin typeface="+mj-lt"/>
              </a:rPr>
              <a:t>Команда 1</a:t>
            </a:r>
            <a:endParaRPr lang="en-GB" sz="2000" b="1" dirty="0">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6"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3"/>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39244 -0.17569 C -0.38684 -0.19073 -0.39348 -0.17592 -0.38619 -0.18448 C -0.38476 -0.18611 -0.38385 -0.18935 -0.38241 -0.1912 C -0.38007 -0.19444 -0.37499 -0.19999 -0.37499 -0.19999 C -0.36666 -0.22152 -0.38137 -0.18448 -0.36614 -0.21782 C -0.36132 -0.22823 -0.35767 -0.23935 -0.35247 -0.24907 C -0.35077 -0.2574 -0.34791 -0.26157 -0.34491 -0.26898 C -0.34166 -0.27731 -0.33905 -0.28865 -0.33489 -0.2956 C -0.33293 -0.31111 -0.32721 -0.31921 -0.32239 -0.33124 C -0.3164 -0.34629 -0.3233 -0.33425 -0.31744 -0.34675 C -0.31366 -0.35486 -0.3082 -0.36296 -0.30494 -0.37129 C -0.30064 -0.38263 -0.29791 -0.39444 -0.29114 -0.40231 C -0.28879 -0.40856 -0.2832 -0.42638 -0.27994 -0.43124 C -0.27773 -0.43472 -0.27447 -0.43611 -0.27239 -0.44004 C -0.26653 -0.45092 -0.2582 -0.46203 -0.24999 -0.46666 C -0.24465 -0.47615 -0.23593 -0.47777 -0.22864 -0.48009 C -0.19856 -0.4993 -0.17056 -0.47198 -0.14244 -0.46018 C -0.13762 -0.45439 -0.13267 -0.453 -0.12747 -0.44907 C -0.11614 -0.4405 -0.1276 -0.44745 -0.11874 -0.44236 C -0.11418 -0.43472 -0.10663 -0.42407 -0.10116 -0.41782 C -0.09791 -0.39907 -0.1026 -0.42198 -0.09739 -0.40671 C -0.09674 -0.40462 -0.09674 -0.40208 -0.09622 -0.39999 C -0.094 -0.39189 -0.08892 -0.38286 -0.08619 -0.37569 C -0.0845 -0.37129 -0.08293 -0.36666 -0.08124 -0.36226 C -0.08033 -0.35995 -0.07864 -0.35555 -0.07864 -0.35555 C -0.07734 -0.34814 -0.07499 -0.34444 -0.07239 -0.33796 C -0.06887 -0.31898 -0.06314 -0.30254 -0.05872 -0.28448 C -0.0552 -0.27036 -0.05351 -0.2574 -0.04869 -0.24444 C -0.04635 -0.2287 -0.0427 -0.21411 -0.04114 -0.19791 C -0.0401 -0.18634 -0.03997 -0.16874 -0.03489 -0.16018 C -0.03372 -0.15092 -0.03189 -0.14444 -0.02994 -0.13564 C -0.02773 -0.12546 -0.02708 -0.11597 -0.02369 -0.10671 C -0.02161 -0.09259 -0.01822 -0.07685 -0.01366 -0.06458 C -0.01067 -0.04861 -0.01262 -0.05509 -0.00872 -0.04444 C -0.00728 -0.03518 -0.00494 -0.0287 -0.00247 -0.02013 C -0.00181 -0.01458 6.875E-6 -0.00601 6.875E-6 6.2963E-6 " pathEditMode="relative" ptsTypes="fffffffffffffffffffffffffffffffffffA">
                                      <p:cBhvr>
                                        <p:cTn id="38" dur="3000" fill="hold"/>
                                        <p:tgtEl>
                                          <p:spTgt spid="26"/>
                                        </p:tgtEl>
                                        <p:attrNameLst>
                                          <p:attrName>ppt_x</p:attrName>
                                          <p:attrName>ppt_y</p:attrName>
                                        </p:attrNameLst>
                                      </p:cBhvr>
                                    </p:animMotion>
                                  </p:childTnLst>
                                </p:cTn>
                              </p:par>
                            </p:childTnLst>
                          </p:cTn>
                        </p:par>
                      </p:childTnLst>
                    </p:cTn>
                  </p:par>
                </p:childTnLst>
              </p:cTn>
              <p:nextCondLst>
                <p:cond evt="onClick" delay="0">
                  <p:tgtEl>
                    <p:spTgt spid="27"/>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199238" y="0"/>
            <a:ext cx="3461951" cy="1325563"/>
          </a:xfrm>
          <a:solidFill>
            <a:schemeClr val="lt1">
              <a:alpha val="0"/>
            </a:schemeClr>
          </a:solidFill>
        </p:spPr>
        <p:style>
          <a:lnRef idx="2">
            <a:schemeClr val="accent5"/>
          </a:lnRef>
          <a:fillRef idx="1">
            <a:schemeClr val="lt1"/>
          </a:fillRef>
          <a:effectRef idx="0">
            <a:schemeClr val="accent5"/>
          </a:effectRef>
          <a:fontRef idx="minor">
            <a:schemeClr val="dk1"/>
          </a:fontRef>
        </p:style>
        <p:txBody>
          <a:bodyPr rtlCol="0">
            <a:normAutofit/>
          </a:bodyPr>
          <a:lstStyle/>
          <a:p>
            <a:pPr fontAlgn="auto">
              <a:spcAft>
                <a:spcPts val="0"/>
              </a:spcAft>
              <a:defRPr/>
            </a:pP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Вопрос 8</a:t>
            </a:r>
            <a:endParaRPr lang="ru-RU"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кругленный прямоугольник 2"/>
          <p:cNvSpPr/>
          <p:nvPr/>
        </p:nvSpPr>
        <p:spPr>
          <a:xfrm>
            <a:off x="1149350" y="1914525"/>
            <a:ext cx="3373438" cy="4460875"/>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4400" dirty="0"/>
              <a:t>Автором самого сильного удара в футболе является?</a:t>
            </a:r>
          </a:p>
          <a:p>
            <a:pPr algn="ctr" fontAlgn="auto">
              <a:spcBef>
                <a:spcPts val="0"/>
              </a:spcBef>
              <a:spcAft>
                <a:spcPts val="0"/>
              </a:spcAft>
              <a:defRPr/>
            </a:pPr>
            <a:endParaRPr lang="ru-RU" dirty="0"/>
          </a:p>
        </p:txBody>
      </p:sp>
      <p:sp>
        <p:nvSpPr>
          <p:cNvPr id="5" name="Скругленный прямоугольник 4"/>
          <p:cNvSpPr/>
          <p:nvPr/>
        </p:nvSpPr>
        <p:spPr>
          <a:xfrm>
            <a:off x="7517026" y="1931775"/>
            <a:ext cx="3373394" cy="3295546"/>
          </a:xfrm>
          <a:prstGeom prst="roundRect">
            <a:avLst/>
          </a:prstGeom>
          <a:solidFill>
            <a:schemeClr val="lt1">
              <a:alpha val="43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sz="6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Халк</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TextBox 27"/>
          <p:cNvSpPr txBox="1"/>
          <p:nvPr/>
        </p:nvSpPr>
        <p:spPr>
          <a:xfrm>
            <a:off x="7684495" y="5273040"/>
            <a:ext cx="3120665" cy="646331"/>
          </a:xfrm>
          <a:prstGeom prst="rect">
            <a:avLst/>
          </a:prstGeom>
          <a:solidFill>
            <a:schemeClr val="lt1">
              <a:alpha val="55000"/>
            </a:schemeClr>
          </a:solidFill>
          <a:ln w="66675" cmpd="dbl">
            <a:solidFill>
              <a:srgbClr val="00B05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Ответ</a:t>
            </a:r>
          </a:p>
        </p:txBody>
      </p:sp>
      <p:sp>
        <p:nvSpPr>
          <p:cNvPr id="29" name="Bar 1"/>
          <p:cNvSpPr/>
          <p:nvPr/>
        </p:nvSpPr>
        <p:spPr>
          <a:xfrm>
            <a:off x="34972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0" name="Bar 2"/>
          <p:cNvSpPr/>
          <p:nvPr/>
        </p:nvSpPr>
        <p:spPr>
          <a:xfrm>
            <a:off x="409098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dirty="0"/>
          </a:p>
        </p:txBody>
      </p:sp>
      <p:sp>
        <p:nvSpPr>
          <p:cNvPr id="31" name="Bar 3"/>
          <p:cNvSpPr/>
          <p:nvPr/>
        </p:nvSpPr>
        <p:spPr>
          <a:xfrm>
            <a:off x="4683125" y="6497638"/>
            <a:ext cx="541338"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2" name="Bar 4"/>
          <p:cNvSpPr/>
          <p:nvPr/>
        </p:nvSpPr>
        <p:spPr>
          <a:xfrm>
            <a:off x="527685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3" name="Bar 5"/>
          <p:cNvSpPr/>
          <p:nvPr/>
        </p:nvSpPr>
        <p:spPr>
          <a:xfrm>
            <a:off x="5870575"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4" name="Bar 6"/>
          <p:cNvSpPr/>
          <p:nvPr/>
        </p:nvSpPr>
        <p:spPr>
          <a:xfrm>
            <a:off x="6462713" y="6497638"/>
            <a:ext cx="541337"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5" name="Bar 7"/>
          <p:cNvSpPr/>
          <p:nvPr/>
        </p:nvSpPr>
        <p:spPr>
          <a:xfrm>
            <a:off x="7056438"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6" name="Bar 8"/>
          <p:cNvSpPr/>
          <p:nvPr/>
        </p:nvSpPr>
        <p:spPr>
          <a:xfrm>
            <a:off x="7650163"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sp>
        <p:nvSpPr>
          <p:cNvPr id="37" name="Bar 9"/>
          <p:cNvSpPr/>
          <p:nvPr/>
        </p:nvSpPr>
        <p:spPr>
          <a:xfrm>
            <a:off x="8242300" y="6497638"/>
            <a:ext cx="539750" cy="360362"/>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GB"/>
          </a:p>
        </p:txBody>
      </p:sp>
      <p:pic>
        <p:nvPicPr>
          <p:cNvPr id="10255" name="Рисунок 37">
            <a:hlinkClick r:id="rId3" action="ppaction://hlinksldjump"/>
          </p:cNvPr>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030788" y="1673225"/>
            <a:ext cx="3159125" cy="3554413"/>
          </a:xfrm>
          <a:prstGeom prst="rect">
            <a:avLst/>
          </a:prstGeom>
          <a:noFill/>
          <a:ln w="9525">
            <a:noFill/>
            <a:miter lim="800000"/>
            <a:headEnd/>
            <a:tailEnd/>
          </a:ln>
        </p:spPr>
      </p:pic>
      <p:sp>
        <p:nvSpPr>
          <p:cNvPr id="39" name="Blue Team Button"/>
          <p:cNvSpPr/>
          <p:nvPr/>
        </p:nvSpPr>
        <p:spPr>
          <a:xfrm>
            <a:off x="10034974" y="176600"/>
            <a:ext cx="1440000" cy="540000"/>
          </a:xfrm>
          <a:prstGeom prst="round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a:solidFill>
                  <a:schemeClr val="tx1"/>
                </a:solidFill>
                <a:latin typeface="+mj-lt"/>
              </a:rPr>
              <a:t>Команда 2</a:t>
            </a:r>
            <a:endParaRPr lang="en-GB" sz="2000" b="1" dirty="0">
              <a:solidFill>
                <a:schemeClr val="tx1"/>
              </a:solidFill>
              <a:latin typeface="+mj-lt"/>
            </a:endParaRPr>
          </a:p>
        </p:txBody>
      </p:sp>
      <p:sp>
        <p:nvSpPr>
          <p:cNvPr id="18" name="Скругленный прямоугольник 17"/>
          <p:cNvSpPr/>
          <p:nvPr/>
        </p:nvSpPr>
        <p:spPr>
          <a:xfrm>
            <a:off x="147638" y="1211263"/>
            <a:ext cx="11825287" cy="5226050"/>
          </a:xfrm>
          <a:prstGeom prst="roundRect">
            <a:avLst/>
          </a:prstGeom>
          <a:noFill/>
          <a:ln w="63500" cmpd="dbl">
            <a:solidFill>
              <a:schemeClr val="accent1">
                <a:lumMod val="75000"/>
              </a:schemeClr>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ru-RU"/>
          </a:p>
        </p:txBody>
      </p:sp>
      <p:pic>
        <p:nvPicPr>
          <p:cNvPr id="27" name="ball-left 1">
            <a:hlinkClick r:id="rId5" action="ppaction://hlinksldjump"/>
          </p:cNvPr>
          <p:cNvPicPr>
            <a:picLocks noChangeAspect="1"/>
          </p:cNvPicPr>
          <p:nvPr/>
        </p:nvPicPr>
        <p:blipFill>
          <a:blip r:embed="rId6" cstate="print"/>
          <a:srcRect/>
          <a:stretch>
            <a:fillRect/>
          </a:stretch>
        </p:blipFill>
        <p:spPr bwMode="auto">
          <a:xfrm>
            <a:off x="11017250" y="5103813"/>
            <a:ext cx="900113" cy="9001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1000"/>
                                  </p:stCondLst>
                                  <p:childTnLst>
                                    <p:set>
                                      <p:cBhvr>
                                        <p:cTn id="9" dur="1" fill="hold">
                                          <p:stCondLst>
                                            <p:cond delay="0"/>
                                          </p:stCondLst>
                                        </p:cTn>
                                        <p:tgtEl>
                                          <p:spTgt spid="30"/>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grpId="0" nodeType="afterEffect">
                                  <p:stCondLst>
                                    <p:cond delay="1000"/>
                                  </p:stCondLst>
                                  <p:childTnLst>
                                    <p:set>
                                      <p:cBhvr>
                                        <p:cTn id="12" dur="1" fill="hold">
                                          <p:stCondLst>
                                            <p:cond delay="0"/>
                                          </p:stCondLst>
                                        </p:cTn>
                                        <p:tgtEl>
                                          <p:spTgt spid="31"/>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visible"/>
                                      </p:to>
                                    </p:set>
                                  </p:childTnLst>
                                </p:cTn>
                              </p:par>
                            </p:childTnLst>
                          </p:cTn>
                        </p:par>
                        <p:par>
                          <p:cTn id="16" fill="hold">
                            <p:stCondLst>
                              <p:cond delay="3250"/>
                            </p:stCondLst>
                            <p:childTnLst>
                              <p:par>
                                <p:cTn id="17" presetID="1" presetClass="entr" presetSubtype="0" fill="hold" grpId="0" nodeType="afterEffect">
                                  <p:stCondLst>
                                    <p:cond delay="1000"/>
                                  </p:stCondLst>
                                  <p:childTnLst>
                                    <p:set>
                                      <p:cBhvr>
                                        <p:cTn id="18" dur="1" fill="hold">
                                          <p:stCondLst>
                                            <p:cond delay="0"/>
                                          </p:stCondLst>
                                        </p:cTn>
                                        <p:tgtEl>
                                          <p:spTgt spid="33"/>
                                        </p:tgtEl>
                                        <p:attrNameLst>
                                          <p:attrName>style.visibility</p:attrName>
                                        </p:attrNameLst>
                                      </p:cBhvr>
                                      <p:to>
                                        <p:strVal val="visible"/>
                                      </p:to>
                                    </p:set>
                                  </p:childTnLst>
                                </p:cTn>
                              </p:par>
                            </p:childTnLst>
                          </p:cTn>
                        </p:par>
                        <p:par>
                          <p:cTn id="19" fill="hold">
                            <p:stCondLst>
                              <p:cond delay="4250"/>
                            </p:stCondLst>
                            <p:childTnLst>
                              <p:par>
                                <p:cTn id="20" presetID="1" presetClass="entr" presetSubtype="0" fill="hold" grpId="0" nodeType="afterEffect">
                                  <p:stCondLst>
                                    <p:cond delay="100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5250"/>
                            </p:stCondLst>
                            <p:childTnLst>
                              <p:par>
                                <p:cTn id="23" presetID="1" presetClass="entr" presetSubtype="0" fill="hold" grpId="0" nodeType="afterEffect">
                                  <p:stCondLst>
                                    <p:cond delay="1000"/>
                                  </p:stCondLst>
                                  <p:childTnLst>
                                    <p:set>
                                      <p:cBhvr>
                                        <p:cTn id="24" dur="1" fill="hold">
                                          <p:stCondLst>
                                            <p:cond delay="0"/>
                                          </p:stCondLst>
                                        </p:cTn>
                                        <p:tgtEl>
                                          <p:spTgt spid="35"/>
                                        </p:tgtEl>
                                        <p:attrNameLst>
                                          <p:attrName>style.visibility</p:attrName>
                                        </p:attrNameLst>
                                      </p:cBhvr>
                                      <p:to>
                                        <p:strVal val="visible"/>
                                      </p:to>
                                    </p:set>
                                  </p:childTnLst>
                                </p:cTn>
                              </p:par>
                            </p:childTnLst>
                          </p:cTn>
                        </p:par>
                        <p:par>
                          <p:cTn id="25" fill="hold">
                            <p:stCondLst>
                              <p:cond delay="6250"/>
                            </p:stCondLst>
                            <p:childTnLst>
                              <p:par>
                                <p:cTn id="26" presetID="1" presetClass="entr" presetSubtype="0" fill="hold" grpId="0" nodeType="afterEffect">
                                  <p:stCondLst>
                                    <p:cond delay="1000"/>
                                  </p:stCondLst>
                                  <p:childTnLst>
                                    <p:set>
                                      <p:cBhvr>
                                        <p:cTn id="27" dur="1" fill="hold">
                                          <p:stCondLst>
                                            <p:cond delay="0"/>
                                          </p:stCondLst>
                                        </p:cTn>
                                        <p:tgtEl>
                                          <p:spTgt spid="36"/>
                                        </p:tgtEl>
                                        <p:attrNameLst>
                                          <p:attrName>style.visibility</p:attrName>
                                        </p:attrNameLst>
                                      </p:cBhvr>
                                      <p:to>
                                        <p:strVal val="visible"/>
                                      </p:to>
                                    </p:set>
                                  </p:childTnLst>
                                </p:cTn>
                              </p:par>
                            </p:childTnLst>
                          </p:cTn>
                        </p:par>
                        <p:par>
                          <p:cTn id="28" fill="hold">
                            <p:stCondLst>
                              <p:cond delay="7250"/>
                            </p:stCondLst>
                            <p:childTnLst>
                              <p:par>
                                <p:cTn id="29" presetID="1" presetClass="entr" presetSubtype="0" fill="hold" grpId="0" nodeType="afterEffect">
                                  <p:stCondLst>
                                    <p:cond delay="100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8"/>
                    </p:tgtEl>
                  </p:cond>
                </p:stCondLst>
                <p:endSync evt="end" delay="0">
                  <p:rtn val="all"/>
                </p:endSync>
                <p:childTnLst>
                  <p:par>
                    <p:cTn id="32" fill="hold">
                      <p:stCondLst>
                        <p:cond delay="0"/>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par>
                                <p:cTn id="37" presetID="0" presetClass="path" presetSubtype="0" accel="50000" decel="50000" fill="hold" nodeType="withEffect">
                                  <p:stCondLst>
                                    <p:cond delay="0"/>
                                  </p:stCondLst>
                                  <p:childTnLst>
                                    <p:animMotion origin="layout" path="M -0.475 -0.10231 C -0.47721 -0.11365 -0.47383 -0.11064 -0.47122 -0.12222 C -0.46823 -0.13587 -0.46589 -0.14999 -0.4612 -0.16226 C -0.45547 -0.19328 -0.46172 -0.16319 -0.45625 -0.1824 C -0.45508 -0.18657 -0.45508 -0.19143 -0.45378 -0.19559 C -0.44948 -0.20948 -0.44362 -0.22245 -0.4388 -0.23564 C -0.43607 -0.24305 -0.43568 -0.25115 -0.43255 -0.25786 C -0.42799 -0.26782 -0.42409 -0.27823 -0.42005 -0.28888 C -0.41497 -0.30231 -0.4082 -0.31411 -0.40247 -0.32684 C -0.39987 -0.33263 -0.39766 -0.33865 -0.39505 -0.34444 C -0.39076 -0.3537 -0.37721 -0.36921 -0.37005 -0.37337 C -0.36602 -0.378 -0.36211 -0.38194 -0.35755 -0.38448 C -0.35312 -0.39189 -0.34661 -0.39698 -0.34128 -0.40231 C -0.33398 -0.40948 -0.3293 -0.41897 -0.32122 -0.42222 C -0.31797 -0.42823 -0.31523 -0.42754 -0.3112 -0.43124 C -0.29453 -0.44629 -0.27734 -0.45347 -0.25872 -0.45786 C -0.20339 -0.45601 -0.18971 -0.4611 -0.14753 -0.43796 C -0.13854 -0.42684 -0.14948 -0.43911 -0.1388 -0.43124 C -0.13737 -0.43032 -0.13633 -0.428 -0.13503 -0.42684 C -0.13385 -0.42569 -0.13255 -0.42522 -0.13125 -0.42453 C -0.1224 -0.40879 -0.13229 -0.4243 -0.1237 -0.41573 C -0.11654 -0.40856 -0.10951 -0.40069 -0.10247 -0.39351 C -0.09792 -0.38888 -0.09648 -0.38495 -0.09245 -0.37777 C -0.0875 -0.36897 -0.08177 -0.3611 -0.0763 -0.35347 C -0.0707 -0.34559 -0.06771 -0.33472 -0.0638 -0.32453 C -0.06146 -0.31828 -0.05625 -0.30671 -0.05625 -0.30671 C -0.05469 -0.29629 -0.05443 -0.29235 -0.05 -0.28448 C -0.04818 -0.27546 -0.04557 -0.26573 -0.04245 -0.25786 C -0.03997 -0.24421 -0.03815 -0.22985 -0.03372 -0.21782 C -0.03112 -0.19907 -0.02747 -0.18101 -0.025 -0.16226 C -0.0224 -0.14166 -0.02122 -0.1199 -0.01745 -0.09999 C -0.0125 -0.0736 -0.00586 -0.0486 -0.0013 -0.02222 C 0.00013 -0.003 4.79167E-6 -0.01064 4.79167E-6 5.18519E-6 " pathEditMode="relative" ptsTypes="ffffffffffffffffffffffffffffffffA">
                                      <p:cBhvr>
                                        <p:cTn id="38" dur="3000" fill="hold"/>
                                        <p:tgtEl>
                                          <p:spTgt spid="27"/>
                                        </p:tgtEl>
                                        <p:attrNameLst>
                                          <p:attrName>ppt_x</p:attrName>
                                          <p:attrName>ppt_y</p:attrName>
                                        </p:attrNameLst>
                                      </p:cBhvr>
                                    </p:animMotion>
                                  </p:childTnLst>
                                </p:cTn>
                              </p:par>
                            </p:childTnLst>
                          </p:cTn>
                        </p:par>
                      </p:childTnLst>
                    </p:cTn>
                  </p:par>
                </p:childTnLst>
              </p:cTn>
              <p:nextCondLst>
                <p:cond evt="onClick" delay="0">
                  <p:tgtEl>
                    <p:spTgt spid="28"/>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1"/>
  <p:tag name="ISPRING_SCORM_PASSING_SCORE" val="100.0000000000"/>
  <p:tag name="ISPRING_LMS_API_VERSION" val="SCORM 1.2"/>
  <p:tag name="ISPRING_ULTRA_SCORM_COURSE_ID" val="831CE05B-968A-42F1-9A7A-843A31118AD0"/>
  <p:tag name="ISPRING_CMI5_LAUNCH_METHOD" val="any window"/>
  <p:tag name="ISPRINGCLOUDFOLDERID" val="1"/>
  <p:tag name="ISPRINGONLINEFOLDERID" val="1"/>
  <p:tag name="ISPRING_PLAYERS_CUSTOMIZATION_2" val="UEsDBBQAAgAIACmcyEzWo37aRwMAAOEJAAAUAAAAdW5pdmVyc2FsL3BsYXllci54bWytVltP2zAUfi4S/yHyO3ELY1yUghhStYcxIXVse6vc5DTxmtiZ7RDKr9+Jcw9pN6RVapUcn+/zuXw+rnf7ksTOMyjNpZiTmTslDghfBlyEc/L0bXFySW5vjo+8NGY7UA4P5iQTvACwmDgBaF/x1CD4kZloTjoGF5mJkyouFTc75D5H7man0ytyfDRBF6HnJDImvaY0z3OXa0SIUMs4K0i068uEpgo0CAOKlmEQp8Zem7+j8ZtIQc0uBd1Bpub9G1ckDceL5j2S/MyVKqSn0+mM/nz4svQjSNgJF9ow4QNxsJITW8o187cPMshi0IVt4pVBLsGYIghrm3jmms8uhaOVPyelwyoBrVkI2o1FSGjjV3PWBCWmtq6YCFaCPfOQFbmtdOVlW9SS6Egq42emQm9ht5ZMBavG3vH36EjE3iZmOqr4dC8Xy7/lVTLWb1W8j8ZiM8rWMdcRLnUhrXU8Cdrf1Utsja1sn2rZLgom4ij4nXEFgX393pyA6YyUGzYyt3G6OvdxAZ8WzDdS7e4RhtKtZOM2SnFLpbgW1HC4ze7LloLU2W6AmUxBXaqJ98wDkF+ZUrZfN0Zl4NGBscLSPtijZcpVk9qGeJFJ4vN/6E3hN2jNL32oMxbwPxrzGYmamnARwMuCo4+BBGtqAItd2FyTxm6xZxuTztZJ5zD1TO1JwKZgIo5hKgQ8+wEzjLZ2ug8Kiml08TM1wHYW9oIjHkYxfs0ow3B1L03C1HaUobOwFxxLfzsCbcx7gWslc8xQZ2mKA+Bt8d6uNx2hw5YMdNmI0aMj49DzM21kwl+t0ntz0lxbSR84vcdHzr5PDbpLeQO5mB5CDCZBL656LmwOEeBceOaQL3s8J5XVTXGIj8z64mkw4AvTYzFj6ulcGFZpaRnOcTBZWnrV5zhLBz4BbFgWm/tuQv3Lw0IHCY/fG2NcP/CsynzJX8HJeVD8NZidYamdCAq9z8nHy7MOA2oRJ2Nve2vat+NGiroOrkvtW/lr21HfUJVWSpntk5RX9aLElPPgE8oxVDITwUAAtmEVvY5xHt8pYE4MG8xodorHQ6Zz8gEfqpyvzq/alC9mVzXWxvVYblzG8o7rqAq4lR+tDlKTiFfNNXz8A1BLAwQUAAIACABAYclOSBznyo4GAACTGQAAHQAAAHVuaXZlcnNhbC9jb21tb25fbWVzc2FnZXMubG5nzVndbtRWEL5H4h2slZBaqQSoBKqqBOTdPclaeO3Fdgi0qqyoRChSSCpCK3qXkLakCiURAkEpgUKr3tALk+ySZJPdfYXjV+iT9Js5tvcnQbYTRe3FRv473/ycmW/mTIYv3b01o303dXt+em52pHBu6GxBm5r9eu7G9OzNkcK4N3r6s4I2f2dy9sbkzNzs1Ehhdq6gXbp48sTwzOTszW8nb07h+uQJTRu+NTU/j9v5i3TXvdemb4wUakW/ZFdrunXdN+0x2y8aY4WL8jfZlpuyHd6T27KjySZu92RHBrKFB9sffXrhwt1z5y98PHwmgsqC7FZ100zF1hj8/NkM2Jbn2KYPAcL0LXHNA/ZjuQb8J/JJvtX2uGcalgDAayxfk78C6G0+iJojrmL9OlY/xe9x6upxxxGW57umURa+4fqW7bG/TOGJMpuyG65qshMuwEF1/Hble9kgJ9HjFi7b8l34I7/chgfb0bfhIt2E93DdwN8HGh7swrs7sq4RjvJ4K/xJBmk6lu2qbli+I1zPMUqeYVvQa01uYOva4YImtwDbUXKgwu4+BdSDBr6D3vgmgFDaYmgfaOEvBCP3WCmsINMaQ+kqTVimrZd9vVbzq8J19TEx4KweBwQf0iBc1OQGrurkRi1cChfpJTRo02NcNzT5DnYtIjDhPDygVw0FB1NxE20GHk6739xGTmq1mcnvlW0ACcJlbdp20w1y9AnDGvM92zZdX1jl+AmsegqVNqDFQrhMStFeQjqUIi1VvjRy4ju6KxxOwoBt3pbNQyD4KpNfhvdJHYJh7RAZi3k1qhhjFRM/j9V6AbUWEKCwOR9MTVBs/sk7sxfZlgEEGSgcZLDrTtgOZd0jcjhllIqBDuuD3CPr6vmCLE22YZVscEDJ65W/DgzeciCtyJ0+DdIBYYzOeRrRChyEhPE9RY7rB3HG1r4Yw5uW8h5eNTlGNij8yafhg09ia99T8miIgAblcIe/b8gd+j5KgjpAl4jqYUeXhFIzwtTHrVLFL3oWLovCjBKhE2UpK5kRA+TVzxOvk11TG9zPA3LjoATf7kvwVPUjYX7RvgZOZ7c/kW/yrLIvU27J53nWXBeuKn9piyz9qjGmc4yg6MTUzhXnUbiikX/I8ij8k1APlNOY2PqLChYxkSNAqbJQKKg/2P1VOLYZLg3lU8oVV8aRmIZu8o515UTKtfpr3T7VjqoNSnlJlIlbrowbX/ijumGK8kAusa9aXR8tQ81tjdMGQRpVuMRH+O5UVOitsrh2SlM50vigu/fVb3AS4v9h+DNXnF7v5zWnr88YsCouoyqZI6II4nTmkqNoqbenaGWjlay+OYw9RKDHZwwRD8Ms94RexHTHYJVbEpbuGHZK4Kk4Ab1y4A2oeACrkzUBE9vm/zQ8E8MPG6KHiMo8bjmsKbmjM29AHr9ZrmqUBM4DIGVx+tbk9Ez2ZRUSVjRspvMm1FzJUsO76w1r1GaXtcHpZEWdGs/0zrWLYNkxyDqFrepxfqCqwAUkOpa01VmkT0Z6P9uV4lawv8rOV7RdzBPveAtzoFyFt2xuRZO+ZL9WQXa8CVF0DU91PwHRVtpSptUjNJAxJx5/q9hzMu3rhjzDMwU3UZvcxdKh+X5yXiOR3PVtZm3VIWe8KmKfqkZlPy2TX1SDSkI2YMxWtP/RqZISM+MRmRrT2HkUP5vk6j3lVxlcOorCkW9e9Q0WerQbUCZ8mCYsIbujHDp6COv448YVuoPjQUm3SkIdZO9FE4gg41IQCvnY9NzkkPKat5kGWfUo1HaiKtqKiZdCIaMANVUqi1EdQmJnEqvQ+b+ZEWRQxd9xFHkq/8Dp/2/5Rq7h91YD6Ev5DNo/l2uf58Kl4xXqm0jwv+SD2h73C025/VVuNDKzC/YGDmse3FylQnt6sV83nsq9oKMYDH2WZXk0FOzZ38yjQc9A8vWPzR6xEZy+7XAVjVKDSYIjeu+AsULSonJsf3iQ1tCY4ba4i1im95qCDuI5HU1EhtI1BitEQad7nl6qVEEcLscMkc4SEm0xXMkDU9Wdyyg/PJ8BzjNoThMEStg9ZQdx5sBAK1zNI4J3OJoPJGGXB6A7+H3JnTTR0m5cKPIAHb1ZIT95Rs3Xy2WelwPjOfX2QGnFNSWaQNW5rPToSg93e8fqxI0Dg/Ws8ksV3UIZ/U9UcIRIxuo05e2OQTc5brao8/ln4a80IG6h4kIEqlb3cSJHLWAy9+lHS+7m+d8nw2d6/pvyL1BLAwQUAAIACABAYclOFR5gG6MAAAB/AQAALgAAAHVuaXZlcnNhbC9wbGF5YmFja19hbmRfbmF2aWdhdGlvbl9zZXR0aW5ncy54bWx1kEEKgzAQRfeewhsIXYdA16VFqBcYcZRAkgmZUfD2TURtadNl3vs/w4xiFDF+Yl3VtYJZ6CkQRUucUTXvd7YMC169cSCGfMKCvOdKJjcsUWgjMnrZlB7Bcsr/8GN4a2E9P+IjXjDlQmcc6kupsJlc8rCYaWPdGlCPEdOAL5hz6KG3eMO1J4jD4wzsG//VuZs2mx3eaUAdIrkgqvlAVbrXcfQXUEsDBBQAAgAIAEBhyU5jI0h0TwQAAHsRAAAnAAAAdW5pdmVyc2FsL2ZsYXNoX3B1Ymxpc2hpbmdfc2V0dGluZ3MueG1s5VjNbttGEL7rKRYscmtEO3Ga1KBkBPpBhTq2EbFFcjJW5NpahD8CuYrjnuQYaVw4SIoivRRoi/bQsxpLjfwj9RV2X6FP0hmSkiXZFtRENgz0QJmcnfnmm9kZctbG0jPXIU9ZEHLfy2jz6TmNMM/ybe5tZrSvzOLNexoJBfVs6vgey2ier5GlbMqo1SsOD6tlJgSohgRgvHCxJjJaVYjaoq5vbW2leVgLcNV36gLww7Tlu3otYCHzBAv0mkO34Y/YrrFQSxCmAIDL9b3ELJtKEWLESA98u+4wwm1g7nEMijpFh4ZVTY/VKtR6shn4dc/O+Y4fkGCzktE+yRXy8/nbfZ0YKs9d5mFOwiwIUSwWqW1zZEGdMv+GkSrjm1Wge2tBI1vcFtXoVkd9Qz+LEmHHoVNEyfmQA08k8C4T1KaCxo+xP8GeibAviEX2tkddbpmwQjD+jJY31794vFZ4uFxa+XLdXF1dNktrMYnIRh/FMfRRRwYQ8uuBxQZ+DCoEtarAG2w2qBMyQx8W9dU47iC1BH8KOWFjNDfqjlOu12p+ILIiqLOIxrBwQO8CGGPD90Zix2dS8R3Y2ogUVKlbYfYKddnQZpefcK8ImvMa2YA8OdsZbbXGPFKmHhQYF9Th1gAgrFdCwUVUWMVE+37AqUMADzqAkQdl7ZRCHJlVpUHIhqn1V0LcVisrf1D7RL2QPfVcduBqE/lO9uR7uP6UXfh9h2L1isi/VQO0duQJ6qpGLGiDZlt2wbCpvpUd2SFqp7/yF9i35YHsEbBpqx1UWopSm/i+kNPPYAf+kZZsAeoJYryXTSDTVg21l1BCugj76anHFgSgXsLtCchQGW4PMTQCZJpEtsB8FznJQ2AqjwHzULbSU7F6K4/VmwFsQq7ZBwakLiRifwSYRCkYD0XtggbC7GGGk8wmNPsxxbCnSBDXjfJyKV9YL63kC49uXDHlCdmfDVMsQ/Tcr7M9gJs+GyTe4DZWWg/KoB1X8ljJohiJI0wbSmFXvVbfQYDtIWS1n55licJKNwqiAUtHuMOg0EVSuHxFhTstV1xrAnRPHlyDlvqvXTQ5oMvvpw9oodkTHLRRXPWwLVEbzTRVV99s/bRH78kWXMfoFjh0UHxusiewSfaohWpHYNOFL1dz+uxeEHQzcoPt3RxzhR/Y50havUJ/WD7xD+T/DdA4UrvTpeG3IcSERnc01jMkZuF3bv7W7YU7n9299/liWv+n8cfNiUbJyLfmUO71Z77cxKHvjG3RD1yY4Zg9ZF9aMQsP7+fM0tcl8/G6WXhkjgJEnM5OO4aOk9j5gxlOetd3Lnsrv5/y5f6j/H0qzV/kT1Pp/TrSZkPT39iwp15P6fYg+vpht76MuxY7pxu9gzrwhkomx0srxSsqp4+e8+N6vJxyus6J+9g+/P/kLX4anI1HDsOGfu5pHVdc7nEXsulwmw2O+Nk7C3NwvD53KZUCtNF/mGRT/wJQSwMEFAACAAgAQGHJTohS83NiAwAATQwAACEAAAB1bml2ZXJzYWwvZmxhc2hfc2tpbl9zZXR0aW5ncy54bWyVV21P2zAQ/s6vqLrvZBS2ghQq9W0SGitoVEj7NDnNtbVw7Mh2yvrvd35J47QJDURI+O6e8708dxaxeqO8twOpqOD3/UF/dNHrxatCSuB6CVnOiIZeQhQ8pPf96dNiOV8s/z4tHv/0I2cqmJAvoDXlG2UkpaxHEZAUWgt+uRJco79LLmRGWH/05Yf9iSNreQ4lMLyumDVZQXXNt8HtZNYJ4u+4mQxn07s2wEpkOeH7R7ERlwlZvW2kKHhqQrs2Xxtsu89BMsrfzkbEqNIPGrJaTPOr+WA+6AbJJSgFJqS72Xgw/n4WxUgC7JD98Ob2ZtwRU131cWOOYDuqqLaw4WB4Pbxpg+VkA/UiT+ezq9l1uz1H7/WufBiXA2j4p89mjkOwB/kp5yIv8s9wJJdiYwp6hBma7yyGCZLi+CFgdme+swCTkLnoLCEVoym2QcjUUfGr+dqM22rp/wyXRGxmWwr2bJpwtD0MQxIGozVhCuKoPDql2or3p0LjNB0MQlFl9IwpPpNCwUjLwltVssruN7xTnoa+vKQyeRWsyGDqIg7c1eWV/XQ6sZsldHqQBRFK2HlhEGIlrCwXWNgTy0BYWb6Yfj1xtj8xP9Y4TMmICfHtDOrvsLXyoxY4wWPqteWp1JqbHs2cq+BqLyhtMpHCyBJrSTMwbYsjK3MhRScxxZzs6IZofKF+Gbtkb5NRcXSk8FxrZlasqWbQRDgbI+70sF/23IGP7g2pknPnnsaVf9/PiHwDuRSCqX7P43BMsDDu8TxFmKWKTx7IB74WAcbe3QbiQoPqaizcpHQ1J1qT1TbDmNpSiKOgBnHUXOXYX9tUfl5kCcg5do2CKqtcFzrDLd1sGf7qVwrvkB4hWrQOqrfojxN64GUg8CQAIlfbkrXu4DRZwTRlsINy9gOBTbktt1ghS9sIN9aPsNYh5bykEyf9qqi4Ul8hgbzB/hXDqjk+0nSgvSaJspnVJr/cwlUstb1cbjND13CR2bPnUs0x6psqiL2qlZMUWrxoIrV3Wp198mQHY04zuyhQEVzfoHEYJkTuy2KVZRlO5FUI5nU5ODvQskHTBjHrcDRogljN8S5c4oCO1hIg3INWeBFs6p+wTwSR6eJgUlvdDWqHxhzxcbNrFRdylus4CkSuOYc24N/4b8ToP1BLAwQUAAIACABAYclOnPlTvjkEAAAMEQAAJgAAAHVuaXZlcnNhbC9odG1sX3B1Ymxpc2hpbmdfc2V0dGluZ3MueG1s7VjNbttGEL7rKRYscmvEOEmb1KBkBJKMCHVsI2KL5GSsyLW1KH8EchXHOckx2rhwkBRFeinQFu2hZzUWG/lH6issX6FP0hn+yJIsC2wguzn0QIqcnfnmm9kZciht6altkSfM87nrFJSF/A2FMMdwTe5sFZQv9OXrdxXiC+qY1HIdVlAcVyFLxZzWbNUt7jdqTAhQ9QnAOP5iUxSUhhDNRVXd3t7Oc7/p4aprtQTg+3nDtdWmx3zmCOapTYvuwI/YaTJfSRAyAMBhu05iVszlCNFipAeu2bIY4SYwdzgGRa37wrYUNdaqU+OrLc9tOWbJtVyPeFv1gvJRqVJeKN9KdWKkMreZgynxiyBEsVikpsmRBLVq/BkjDca3GsD25m2FbHNTNKJLFfU19TxKhB1HThGl5EIKHJHA20xQkwoa38b+BHsq/FQQi8wdh9rc0GGFYPgFpaxv3H+8Xnm4Ul39fENfW1vRq+sxichGHcfR1HFHGhByW57Bhn40KgQ1GsAbbDap5TNNHRWlahw3kBqCP4GcsAmamy3LqrWaTdcTReG1WERjVDikdwGMtuk6Y7HjPam7FuxsRAqK1K4zc5XakIP1ZUchm5AYa6egrDWZQ2rUgYLiglrcGFr4rbovuIgKaTnRvudxahEoFqh4Rh7UlDOfcShGg3o+G+WSrvi4j0ZRfh8ekPBrOQifyx4cAZFv5UC+g+MP2YfzWxSHL4n8K2yD1q48Rd2wHQsC0AxkHww74TeyJ3sk3E1X/gT7QB7KAQGbINxFpaUol4nvCzn9BHbgH2nJLqCeIsY72QEyQdgO9xNKSBdhPz7z2IUAwhdweQoyVIbLIwyNAJkOkV0w30NO8giYyhPAPJLdfCZWb+RJ+HoIm5DrpMCA1IdEHIwBkygFk6GEe6CBMPuY4SSzCc00phj2DAniulZbqZYrG9XVcuXRtSumPCP782GKZYie0zrbB7js2SDxBgdYaQMogyCu5ImSRTESR5gASmEvfBV+CwEGI8jhQX6eJQor/SiINiwd4w6DQh9J4fIVFW5WrrjWAeiBPPwAWurfdtHsgC6/n96jheZPcNhGcdXDtkRtNNdUXX2zpWmPnpNdOE7QLXDooXhqsmewSfaoi2rHYNOHN1cne3YvCLoTucH27ky4whfscyQdvkR/WD7xCfL/Gmgch3vZ0vDrCGJCoz8e6zkS8/B7Y+HmrduffHrn7meLefXv9u/XZxolM966RbmTDnmlmVPeOdtl17NhaGPmiH11Va88vFfSq19W9ccbeuWRPg4QcTo/7Wgqjl7TJzEc7SYHsfp/OIm9kd9lfJz/IH/LpPmz/DGT3i9jjTUy702Md+GrjG4Po/cd9ueLuE+xV/rRU6cHz6RkVry04ruiApo6yvOZFRTX3OUU0Iecqqm99n+qRu+G37hjH7WaOvWrOwfy8X8wirl/AFBLAwQUAAIACABAYclOupZeeqsBAABDBgAAHwAAAHVuaXZlcnNhbC9odG1sX3NraW5fc2V0dGluZ3MuanONlFFPwjAQx9/9FGS+GiIDnfiGDhMTH0z0zfjQbcdY6HpNWxAkfHfXgdB1N7F9Wf/79X+923rbi141gjTo3fe29XO9fm2uaw2sZtQSrpo679BLqweaFxm8FyXwQkDgIavfrUd5dyIo40DUpsnmzdpqxy9A+2bGuHZxSVgoQtPU5hUlfhG71xT43cjtkNc+J6fQydIYFP0UhQFh+gJVyWomuHyqh5uiB+MK1Bl0xlJomN6Edw9xJ3lyHD1E8ePY5VIsJRObF8yxn7B0kStciuwQf2inS883ElT1yRddYXmhzbOB0g88HUzDadhNSgVawyHuOJ6Ek1sS5iwB7iYUje5Gkz/QhnG7oB69KnRhfukojIbRyKUly6FVpcdpPIiHTUxUXq1qtoLvOQNr05WM5GwD6j9WKJfyHx9QKsxtRdpoZCeJcmRZIfI9F4/tJDl7WGvb9W/UPaOfoMqOf8W1nS7TKkbjmqF3zebUDS27+osPagI05PXWXtwXyo5ToiBiIKFRHe3UqBqHMX6vseuPKm+mFqDeEXnVQHsBM4al87LqKNXpP8+d0491sfsBUEsDBBQAAgAIAEFhyU5FT5zwCAEAAPYTAAAXAAAAdW5pdmVyc2FsL3VuaXZlcnNhbC5wbmfrDPBz5+WS4mJgYOD19HAJYmBgkWBgYJbgYAOKJLqFPAdSjMVB7k4M687JvARyWNIdfR0ZGDb2c/9JZAXyOQs8IosZGPgOgzDj8fwVKQwMwt2eLo4hFXFvb2zkbTBgOGDwb/8m/i9tmwyMAlyTGKJPCVuKAXU6pBgASYaZB0FkChszkJwgyQOSSCNBIpe3zbBNxXOSiucvx93b2EFiH3LJNWxUYlRiVGJUYlRiVGJUYlRiVGJUYlRiVGJUYlRiVGJUYlRiVIJGEt9OJUwAD2PdzztXObfh+Taw5AHZZkYgdYIHNBynYCwBJBvOJIA0GxElEfWapS7f9Ev10o3RIDlPVz+XdU4JTQBQSwMEFAACAAgAQWHJTnhMeG1LAAAAawAAABsAAAB1bml2ZXJzYWwvdW5pdmVyc2FsLnBuZy54bWyzsa/IzVEoSy0qzszPs1Uy1DNQsrfj5bIpKEoty0wtV6gAigEFIUBJoRLINUJwyzNTSjKAQgZGJgjBjNTM9IwSWyVzMwu4oD7QTABQSwECAAAUAAIACAApnMhM1qN+2kcDAADhCQAAFAAAAAAAAAABAAAAAAAAAAAAdW5pdmVyc2FsL3BsYXllci54bWxQSwECAAAUAAIACABAYclOSBznyo4GAACTGQAAHQAAAAAAAAABAAAAAAB5AwAAdW5pdmVyc2FsL2NvbW1vbl9tZXNzYWdlcy5sbmdQSwECAAAUAAIACABAYclOFR5gG6MAAAB/AQAALgAAAAAAAAABAAAAAABCCgAAdW5pdmVyc2FsL3BsYXliYWNrX2FuZF9uYXZpZ2F0aW9uX3NldHRpbmdzLnhtbFBLAQIAABQAAgAIAEBhyU5jI0h0TwQAAHsRAAAnAAAAAAAAAAEAAAAAADELAAB1bml2ZXJzYWwvZmxhc2hfcHVibGlzaGluZ19zZXR0aW5ncy54bWxQSwECAAAUAAIACABAYclOiFLzc2IDAABNDAAAIQAAAAAAAAABAAAAAADFDwAAdW5pdmVyc2FsL2ZsYXNoX3NraW5fc2V0dGluZ3MueG1sUEsBAgAAFAACAAgAQGHJTpz5U745BAAADBEAACYAAAAAAAAAAQAAAAAAZhMAAHVuaXZlcnNhbC9odG1sX3B1Ymxpc2hpbmdfc2V0dGluZ3MueG1sUEsBAgAAFAACAAgAQGHJTrqWXnqrAQAAQwYAAB8AAAAAAAAAAQAAAAAA4xcAAHVuaXZlcnNhbC9odG1sX3NraW5fc2V0dGluZ3MuanNQSwECAAAUAAIACABBYclORU+c8AgBAAD2EwAAFwAAAAAAAAAAAAAAAADLGQAAdW5pdmVyc2FsL3VuaXZlcnNhbC5wbmdQSwECAAAUAAIACABBYclOeEx4bUsAAABrAAAAGwAAAAAAAAABAAAAAAAIGwAAdW5pdmVyc2FsL3VuaXZlcnNhbC5wbmcueG1sUEsFBgAAAAAJAAkAvAIAAIwbAAAAAA=="/>
  <p:tag name="ISPRING_CURRENT_PLAYER_ID" val="universal"/>
  <p:tag name="ISPRING_FIRST_PUBLISH" val="1"/>
  <p:tag name="ISPRING_ULTRA_SCORM_COURCE_TITLE" val="Игра футбол, автор Безногова О.Н."/>
  <p:tag name="ISPRING_SCORM_ENDPOINT" val="&lt;endpoint&gt;&lt;enable&gt;0&lt;/enable&gt;&lt;lrs&gt;http://&lt;/lrs&gt;&lt;auth&gt;0&lt;/auth&gt;&lt;login&gt;&lt;/login&gt;&lt;password&gt;&lt;/password&gt;&lt;key&gt;&lt;/key&gt;&lt;name&gt;&lt;/name&gt;&lt;email&gt;&lt;/email&gt;&lt;/endpoint&gt;&#10;"/>
  <p:tag name="ISPRING_OUTPUT_FOLDER" val="C:\Users\Ольга\Downloads"/>
  <p:tag name="ISPRING_PRESENTATION_TITLE" val="Игра футбол, автор Безногова О.Н"/>
  <p:tag name="ISPRING_SCORM_RATE_QUIZZES" val="0"/>
  <p:tag name="ISPRING_RESOURCE_PATHS_HASH_2" val="62c1b959418ecb97ea77f0483da9badfcdeb612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682</Words>
  <Application>Microsoft Office PowerPoint</Application>
  <PresentationFormat>Произвольный</PresentationFormat>
  <Paragraphs>143</Paragraphs>
  <Slides>18</Slides>
  <Notes>18</Notes>
  <HiddenSlides>5</HiddenSlides>
  <MMClips>1</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Office テーマ</vt:lpstr>
      <vt:lpstr>Интеллектуальный футбол</vt:lpstr>
      <vt:lpstr>Вопрос 1</vt:lpstr>
      <vt:lpstr>Вопрос 2</vt:lpstr>
      <vt:lpstr>Вопрос 3</vt:lpstr>
      <vt:lpstr>Вопрос 4</vt:lpstr>
      <vt:lpstr>Вопрос 5</vt:lpstr>
      <vt:lpstr>Вопрос 6</vt:lpstr>
      <vt:lpstr>Вопрос 7</vt:lpstr>
      <vt:lpstr>Вопрос 8</vt:lpstr>
      <vt:lpstr>Вопрос 9</vt:lpstr>
      <vt:lpstr>Вопрос 10</vt:lpstr>
      <vt:lpstr>Вопрос 11</vt:lpstr>
      <vt:lpstr>Вопрос 12</vt:lpstr>
      <vt:lpstr>Слайд 14</vt:lpstr>
      <vt:lpstr>Слайд 15</vt:lpstr>
      <vt:lpstr>Правила игры:</vt:lpstr>
      <vt:lpstr>Ресурсы:</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футбол, автор Безногова О.Н</dc:title>
  <dc:creator>tekhnologic</dc:creator>
  <cp:lastModifiedBy>Ольга Безногова</cp:lastModifiedBy>
  <cp:revision>673</cp:revision>
  <dcterms:created xsi:type="dcterms:W3CDTF">2015-09-12T05:41:02Z</dcterms:created>
  <dcterms:modified xsi:type="dcterms:W3CDTF">2019-12-13T13:32:31Z</dcterms:modified>
</cp:coreProperties>
</file>