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14.xml" ContentType="application/vnd.openxmlformats-officedocument.presentationml.tags+xml"/>
  <Override PartName="/ppt/tags/tag12.xml" ContentType="application/vnd.openxmlformats-officedocument.presentationml.tags+xml"/>
  <Override PartName="/ppt/diagrams/layout1.xml" ContentType="application/vnd.openxmlformats-officedocument.drawingml.diagramLayout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ags/tag17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Default Extension="gif" ContentType="image/gif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tags/tag20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0"/>
  </p:notesMasterIdLst>
  <p:sldIdLst>
    <p:sldId id="256" r:id="rId6"/>
    <p:sldId id="287" r:id="rId7"/>
    <p:sldId id="257" r:id="rId8"/>
    <p:sldId id="262" r:id="rId9"/>
    <p:sldId id="263" r:id="rId10"/>
    <p:sldId id="264" r:id="rId11"/>
    <p:sldId id="265" r:id="rId12"/>
    <p:sldId id="266" r:id="rId13"/>
    <p:sldId id="258" r:id="rId14"/>
    <p:sldId id="273" r:id="rId15"/>
    <p:sldId id="274" r:id="rId16"/>
    <p:sldId id="276" r:id="rId17"/>
    <p:sldId id="277" r:id="rId18"/>
    <p:sldId id="275" r:id="rId19"/>
    <p:sldId id="278" r:id="rId20"/>
    <p:sldId id="279" r:id="rId21"/>
    <p:sldId id="280" r:id="rId22"/>
    <p:sldId id="281" r:id="rId23"/>
    <p:sldId id="284" r:id="rId24"/>
    <p:sldId id="282" r:id="rId25"/>
    <p:sldId id="283" r:id="rId26"/>
    <p:sldId id="285" r:id="rId27"/>
    <p:sldId id="288" r:id="rId28"/>
    <p:sldId id="286" r:id="rId29"/>
  </p:sldIdLst>
  <p:sldSz cx="9144000" cy="6858000" type="screen4x3"/>
  <p:notesSz cx="6858000" cy="9144000"/>
  <p:custDataLst>
    <p:tags r:id="rId3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06" autoAdjust="0"/>
    <p:restoredTop sz="94660"/>
  </p:normalViewPr>
  <p:slideViewPr>
    <p:cSldViewPr>
      <p:cViewPr varScale="1">
        <p:scale>
          <a:sx n="99" d="100"/>
          <a:sy n="99" d="100"/>
        </p:scale>
        <p:origin x="-2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1AEC7E-8F1B-4B74-8AF8-81AC0AF7B623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5EE84B-3229-4CA5-9B41-BEE416A95416}">
      <dgm:prSet phldrT="[Text]" custT="1"/>
      <dgm:spPr>
        <a:gradFill flip="none" rotWithShape="0">
          <a:gsLst>
            <a:gs pos="0">
              <a:schemeClr val="accent2">
                <a:tint val="66000"/>
                <a:satMod val="160000"/>
              </a:schemeClr>
            </a:gs>
            <a:gs pos="50000">
              <a:schemeClr val="accent2">
                <a:tint val="44500"/>
                <a:satMod val="160000"/>
              </a:schemeClr>
            </a:gs>
            <a:gs pos="100000">
              <a:schemeClr val="accent2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 algn="ctr" defTabSz="914400">
            <a:buNone/>
          </a:pPr>
          <a:r>
            <a:rPr lang="en-US" sz="2400" b="0" i="0" kern="120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Вопросы</a:t>
          </a:r>
          <a:endParaRPr lang="en-US" sz="2400" b="0" i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algn="ctr" defTabSz="914400">
            <a:buNone/>
          </a:pPr>
          <a:r>
            <a:rPr lang="en-US" sz="2400" b="0" i="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«</a:t>
          </a:r>
          <a:r>
            <a:rPr lang="en-US" sz="2400" b="0" i="0" kern="120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Да</a:t>
          </a:r>
          <a:r>
            <a:rPr lang="en-US" sz="2400" b="0" i="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/</a:t>
          </a:r>
          <a:r>
            <a:rPr lang="en-US" sz="2400" b="0" i="0" kern="120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Нет</a:t>
          </a:r>
          <a:r>
            <a:rPr lang="en-US" sz="2400" b="0" i="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»</a:t>
          </a:r>
        </a:p>
        <a:p>
          <a:pPr algn="ctr" defTabSz="914400">
            <a:buNone/>
          </a:pPr>
          <a:r>
            <a:rPr lang="en-US" sz="1600" b="0" i="1" kern="1100" spc="-50" baseline="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Интерактивные</a:t>
          </a:r>
          <a:endParaRPr lang="en-US" sz="1600" b="0" i="1" kern="1100" spc="-50" baseline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69EE80BA-7092-4A0C-935E-650C363B6D3E}" type="parTrans" cxnId="{DAAC3168-E263-4D32-8E88-A6A6E2290891}">
      <dgm:prSet/>
      <dgm:spPr/>
      <dgm:t>
        <a:bodyPr/>
        <a:lstStyle/>
        <a:p>
          <a:endParaRPr lang="en-US"/>
        </a:p>
      </dgm:t>
    </dgm:pt>
    <dgm:pt modelId="{D966DCEC-F86A-4045-BD5E-CEF00EDD9976}" type="sibTrans" cxnId="{DAAC3168-E263-4D32-8E88-A6A6E2290891}">
      <dgm:prSet/>
      <dgm:spPr/>
      <dgm:t>
        <a:bodyPr/>
        <a:lstStyle/>
        <a:p>
          <a:endParaRPr lang="en-US"/>
        </a:p>
      </dgm:t>
    </dgm:pt>
    <dgm:pt modelId="{C0987C2F-EEC9-40AD-9C7E-A42C1BE293AF}">
      <dgm:prSet phldrT="[Text]" custT="1"/>
      <dgm:spPr>
        <a:gradFill flip="none" rotWithShape="0">
          <a:gsLst>
            <a:gs pos="0">
              <a:schemeClr val="accent2">
                <a:tint val="66000"/>
                <a:satMod val="160000"/>
              </a:schemeClr>
            </a:gs>
            <a:gs pos="50000">
              <a:schemeClr val="accent2">
                <a:tint val="44500"/>
                <a:satMod val="160000"/>
              </a:schemeClr>
            </a:gs>
            <a:gs pos="100000">
              <a:schemeClr val="accent2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 algn="ctr" defTabSz="914400">
            <a:buNone/>
          </a:pPr>
          <a:endParaRPr lang="en-US" sz="2400" dirty="0" smtClean="0">
            <a:solidFill>
              <a:schemeClr val="tx1"/>
            </a:solidFill>
          </a:endParaRPr>
        </a:p>
        <a:p>
          <a:pPr algn="ctr" defTabSz="914400">
            <a:buNone/>
          </a:pPr>
          <a:r>
            <a:rPr lang="en-US" sz="2400" b="0" i="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Вопросы</a:t>
          </a:r>
          <a:endParaRPr lang="en-US" sz="2400" b="0" i="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algn="ctr" defTabSz="914400">
            <a:buNone/>
          </a:pPr>
          <a:r>
            <a:rPr lang="en-US" sz="2400" b="0" i="0" dirty="0">
              <a:solidFill>
                <a:schemeClr val="tx1"/>
              </a:solidFill>
              <a:latin typeface="Calibri"/>
              <a:ea typeface="+mn-ea"/>
              <a:cs typeface="+mn-cs"/>
            </a:rPr>
            <a:t>с </a:t>
          </a:r>
          <a:r>
            <a:rPr lang="en-US" sz="2400" b="0" i="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выбором</a:t>
          </a:r>
          <a:r>
            <a:rPr lang="en-US" sz="2400" b="0" i="0" dirty="0">
              <a:solidFill>
                <a:schemeClr val="tx1"/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i="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ответа</a:t>
          </a:r>
          <a:endParaRPr lang="en-US" sz="2400" b="0" i="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algn="ctr" defTabSz="914400">
            <a:buNone/>
          </a:pPr>
          <a:r>
            <a:rPr lang="en-US" sz="1600" b="0" i="1" spc="-50" baseline="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Интерактивные</a:t>
          </a:r>
          <a:endParaRPr lang="en-US" sz="1600" b="0" i="1" spc="-50" baseline="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algn="l" defTabSz="914400">
            <a:buNone/>
          </a:pPr>
          <a:endParaRPr lang="en-US" sz="1900" dirty="0" smtClean="0">
            <a:solidFill>
              <a:schemeClr val="tx1"/>
            </a:solidFill>
          </a:endParaRPr>
        </a:p>
        <a:p>
          <a:pPr algn="l" defTabSz="914400">
            <a:buNone/>
          </a:pPr>
          <a:endParaRPr lang="en-US" sz="1900" dirty="0" smtClean="0">
            <a:solidFill>
              <a:schemeClr val="tx1"/>
            </a:solidFill>
          </a:endParaRPr>
        </a:p>
      </dgm:t>
    </dgm:pt>
    <dgm:pt modelId="{DB513962-9622-423D-9047-48E93F51ECE0}" type="parTrans" cxnId="{EE314060-BBEC-49DA-8CC2-34B79D2E5005}">
      <dgm:prSet/>
      <dgm:spPr/>
      <dgm:t>
        <a:bodyPr/>
        <a:lstStyle/>
        <a:p>
          <a:endParaRPr lang="en-US"/>
        </a:p>
      </dgm:t>
    </dgm:pt>
    <dgm:pt modelId="{39838D55-9572-416F-8A18-E642757F5AA5}" type="sibTrans" cxnId="{EE314060-BBEC-49DA-8CC2-34B79D2E5005}">
      <dgm:prSet/>
      <dgm:spPr/>
      <dgm:t>
        <a:bodyPr/>
        <a:lstStyle/>
        <a:p>
          <a:endParaRPr lang="en-US"/>
        </a:p>
      </dgm:t>
    </dgm:pt>
    <dgm:pt modelId="{9DFA71F6-F4B0-459C-A23D-A6A2127A6E11}">
      <dgm:prSet phldrT="[Text]" custT="1"/>
      <dgm:spPr>
        <a:gradFill flip="none" rotWithShape="0">
          <a:gsLst>
            <a:gs pos="0">
              <a:schemeClr val="accent2">
                <a:tint val="66000"/>
                <a:satMod val="160000"/>
              </a:schemeClr>
            </a:gs>
            <a:gs pos="50000">
              <a:schemeClr val="accent2">
                <a:tint val="44500"/>
                <a:satMod val="160000"/>
              </a:schemeClr>
            </a:gs>
            <a:gs pos="100000">
              <a:schemeClr val="accent2">
                <a:tint val="23500"/>
                <a:satMod val="160000"/>
              </a:schemeClr>
            </a:gs>
          </a:gsLst>
          <a:lin ang="8100000" scaled="1"/>
          <a:tileRect/>
        </a:gra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 algn="ctr" defTabSz="914400">
            <a:buNone/>
          </a:pPr>
          <a:r>
            <a:rPr lang="en-US" sz="2400" b="0" i="0" kern="0" spc="0" baseline="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Действия</a:t>
          </a:r>
          <a:endParaRPr lang="en-US" sz="2400" b="0" i="0" kern="0" spc="0" baseline="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algn="ctr" defTabSz="914400">
            <a:buNone/>
          </a:pPr>
          <a:r>
            <a:rPr lang="en-US" sz="2400" b="0" i="0" kern="0" spc="0" baseline="0" dirty="0">
              <a:solidFill>
                <a:schemeClr val="tx1"/>
              </a:solidFill>
              <a:latin typeface="Calibri"/>
              <a:ea typeface="+mn-ea"/>
              <a:cs typeface="+mn-cs"/>
            </a:rPr>
            <a:t>с </a:t>
          </a:r>
          <a:r>
            <a:rPr lang="en-US" sz="2400" b="0" i="0" kern="120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рисованием</a:t>
          </a:r>
          <a:endParaRPr lang="en-US" sz="2400" b="0" i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algn="ctr" defTabSz="914400">
            <a:buNone/>
          </a:pPr>
          <a:r>
            <a:rPr lang="en-US" sz="1600" b="0" i="1" kern="120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Интерактивные</a:t>
          </a:r>
          <a:endParaRPr lang="en-US" sz="1600" b="0" i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FCAC748F-37F6-4BF8-91AA-CBB970CEA47B}" type="parTrans" cxnId="{D4503649-E6E2-4759-8F13-621CC1C6E7E4}">
      <dgm:prSet/>
      <dgm:spPr/>
      <dgm:t>
        <a:bodyPr/>
        <a:lstStyle/>
        <a:p>
          <a:endParaRPr lang="en-US"/>
        </a:p>
      </dgm:t>
    </dgm:pt>
    <dgm:pt modelId="{F3ED6195-B73B-4EDB-B7A3-73203C30D688}" type="sibTrans" cxnId="{D4503649-E6E2-4759-8F13-621CC1C6E7E4}">
      <dgm:prSet/>
      <dgm:spPr/>
      <dgm:t>
        <a:bodyPr/>
        <a:lstStyle/>
        <a:p>
          <a:endParaRPr lang="en-US"/>
        </a:p>
      </dgm:t>
    </dgm:pt>
    <dgm:pt modelId="{D65ED6DC-0CF8-46D0-8921-61764BCDA965}">
      <dgm:prSet phldrT="[Text]" custT="1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0800000" scaled="1"/>
          <a:tileRect/>
        </a:gra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pPr algn="ctr" defTabSz="914400">
            <a:buNone/>
          </a:pPr>
          <a:r>
            <a:rPr lang="en-US" sz="2400" b="0" i="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Стандартные</a:t>
          </a:r>
          <a:r>
            <a:rPr lang="en-US" sz="2400" b="0" i="0" dirty="0">
              <a:solidFill>
                <a:schemeClr val="tx1"/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i="0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слайды</a:t>
          </a:r>
          <a:r>
            <a:rPr lang="en-US" sz="2400" b="0" i="0" dirty="0">
              <a:solidFill>
                <a:schemeClr val="tx1"/>
              </a:solidFill>
              <a:latin typeface="Calibri"/>
              <a:ea typeface="+mn-ea"/>
              <a:cs typeface="+mn-cs"/>
            </a:rPr>
            <a:t> PowerPoint  </a:t>
          </a:r>
          <a:r>
            <a:rPr lang="en-US" sz="1800" b="0" i="0" dirty="0">
              <a:solidFill>
                <a:schemeClr val="tx1"/>
              </a:solidFill>
              <a:latin typeface="Calibri"/>
              <a:ea typeface="+mn-ea"/>
              <a:cs typeface="+mn-cs"/>
            </a:rPr>
            <a:t>  </a:t>
          </a:r>
        </a:p>
        <a:p>
          <a:pPr algn="ctr" defTabSz="914400">
            <a:buNone/>
          </a:pPr>
          <a:r>
            <a:rPr lang="en-US" sz="1600" b="0" i="1" dirty="0" err="1">
              <a:solidFill>
                <a:schemeClr val="tx1"/>
              </a:solidFill>
              <a:latin typeface="Calibri"/>
              <a:ea typeface="+mn-ea"/>
              <a:cs typeface="+mn-cs"/>
            </a:rPr>
            <a:t>Статичные</a:t>
          </a:r>
          <a:endParaRPr lang="en-US" sz="1600" b="0" i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47AA9333-89D1-4F26-8CCB-34688A7D5280}" type="parTrans" cxnId="{94062717-FEB0-45C2-AC5F-78FDE99314F0}">
      <dgm:prSet/>
      <dgm:spPr/>
      <dgm:t>
        <a:bodyPr/>
        <a:lstStyle/>
        <a:p>
          <a:endParaRPr lang="en-US"/>
        </a:p>
      </dgm:t>
    </dgm:pt>
    <dgm:pt modelId="{66B51466-7DF3-44C9-AB07-6FE64A505260}" type="sibTrans" cxnId="{94062717-FEB0-45C2-AC5F-78FDE99314F0}">
      <dgm:prSet/>
      <dgm:spPr/>
      <dgm:t>
        <a:bodyPr/>
        <a:lstStyle/>
        <a:p>
          <a:endParaRPr lang="en-US"/>
        </a:p>
      </dgm:t>
    </dgm:pt>
    <dgm:pt modelId="{DBA89D1C-A978-4A49-A3C5-DA251F5DD26E}" type="pres">
      <dgm:prSet presAssocID="{A91AEC7E-8F1B-4B74-8AF8-81AC0AF7B62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9E46A1-D34F-48B1-90CC-25F582C9C1F8}" type="pres">
      <dgm:prSet presAssocID="{455EE84B-3229-4CA5-9B41-BEE416A95416}" presName="node" presStyleLbl="node1" presStyleIdx="0" presStyleCnt="4" custScaleX="568171" custLinFactNeighborX="555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F0ACE4-0A95-4DAB-92E8-F76816059C11}" type="pres">
      <dgm:prSet presAssocID="{D966DCEC-F86A-4045-BD5E-CEF00EDD9976}" presName="sibTrans" presStyleCnt="0"/>
      <dgm:spPr/>
    </dgm:pt>
    <dgm:pt modelId="{1EC94E70-E4F3-4D9F-8C4E-12C0B545F335}" type="pres">
      <dgm:prSet presAssocID="{C0987C2F-EEC9-40AD-9C7E-A42C1BE293AF}" presName="node" presStyleLbl="node1" presStyleIdx="1" presStyleCnt="4" custScaleX="566604" custLinFactX="-3818" custLinFactNeighborX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1F7EE2-E8D0-4FBF-B778-6428384AEC04}" type="pres">
      <dgm:prSet presAssocID="{39838D55-9572-416F-8A18-E642757F5AA5}" presName="sibTrans" presStyleCnt="0"/>
      <dgm:spPr/>
    </dgm:pt>
    <dgm:pt modelId="{46C90E20-A552-4D48-AE98-7AF2E877C744}" type="pres">
      <dgm:prSet presAssocID="{9DFA71F6-F4B0-459C-A23D-A6A2127A6E11}" presName="node" presStyleLbl="node1" presStyleIdx="2" presStyleCnt="4" custScaleX="715369" custLinFactX="-19734" custLinFactNeighborX="-100000" custLinFactNeighborY="-15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86E996-7B47-47D3-ACE8-3F561496D625}" type="pres">
      <dgm:prSet presAssocID="{F3ED6195-B73B-4EDB-B7A3-73203C30D688}" presName="sibTrans" presStyleCnt="0"/>
      <dgm:spPr/>
    </dgm:pt>
    <dgm:pt modelId="{853C867E-F484-430D-9829-F6833EDE80D0}" type="pres">
      <dgm:prSet presAssocID="{D65ED6DC-0CF8-46D0-8921-61764BCDA965}" presName="node" presStyleLbl="node1" presStyleIdx="3" presStyleCnt="4" custScaleX="714607" custLinFactX="-23991" custLinFactNeighborX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DDA951-3B25-4E7F-8ECB-9DF610721A2F}" type="presOf" srcId="{C0987C2F-EEC9-40AD-9C7E-A42C1BE293AF}" destId="{1EC94E70-E4F3-4D9F-8C4E-12C0B545F335}" srcOrd="0" destOrd="0" presId="urn:microsoft.com/office/officeart/2005/8/layout/hList6"/>
    <dgm:cxn modelId="{834713FE-6374-4A9C-97B4-D67006994DDC}" type="presOf" srcId="{9DFA71F6-F4B0-459C-A23D-A6A2127A6E11}" destId="{46C90E20-A552-4D48-AE98-7AF2E877C744}" srcOrd="0" destOrd="0" presId="urn:microsoft.com/office/officeart/2005/8/layout/hList6"/>
    <dgm:cxn modelId="{EE314060-BBEC-49DA-8CC2-34B79D2E5005}" srcId="{A91AEC7E-8F1B-4B74-8AF8-81AC0AF7B623}" destId="{C0987C2F-EEC9-40AD-9C7E-A42C1BE293AF}" srcOrd="1" destOrd="0" parTransId="{DB513962-9622-423D-9047-48E93F51ECE0}" sibTransId="{39838D55-9572-416F-8A18-E642757F5AA5}"/>
    <dgm:cxn modelId="{DAAC3168-E263-4D32-8E88-A6A6E2290891}" srcId="{A91AEC7E-8F1B-4B74-8AF8-81AC0AF7B623}" destId="{455EE84B-3229-4CA5-9B41-BEE416A95416}" srcOrd="0" destOrd="0" parTransId="{69EE80BA-7092-4A0C-935E-650C363B6D3E}" sibTransId="{D966DCEC-F86A-4045-BD5E-CEF00EDD9976}"/>
    <dgm:cxn modelId="{94062717-FEB0-45C2-AC5F-78FDE99314F0}" srcId="{A91AEC7E-8F1B-4B74-8AF8-81AC0AF7B623}" destId="{D65ED6DC-0CF8-46D0-8921-61764BCDA965}" srcOrd="3" destOrd="0" parTransId="{47AA9333-89D1-4F26-8CCB-34688A7D5280}" sibTransId="{66B51466-7DF3-44C9-AB07-6FE64A505260}"/>
    <dgm:cxn modelId="{B0DBEC06-66FB-4915-AAF1-BE158DCEC645}" type="presOf" srcId="{455EE84B-3229-4CA5-9B41-BEE416A95416}" destId="{8E9E46A1-D34F-48B1-90CC-25F582C9C1F8}" srcOrd="0" destOrd="0" presId="urn:microsoft.com/office/officeart/2005/8/layout/hList6"/>
    <dgm:cxn modelId="{FC5825A7-DA21-4F09-8302-D27ED370DA36}" type="presOf" srcId="{D65ED6DC-0CF8-46D0-8921-61764BCDA965}" destId="{853C867E-F484-430D-9829-F6833EDE80D0}" srcOrd="0" destOrd="0" presId="urn:microsoft.com/office/officeart/2005/8/layout/hList6"/>
    <dgm:cxn modelId="{D4503649-E6E2-4759-8F13-621CC1C6E7E4}" srcId="{A91AEC7E-8F1B-4B74-8AF8-81AC0AF7B623}" destId="{9DFA71F6-F4B0-459C-A23D-A6A2127A6E11}" srcOrd="2" destOrd="0" parTransId="{FCAC748F-37F6-4BF8-91AA-CBB970CEA47B}" sibTransId="{F3ED6195-B73B-4EDB-B7A3-73203C30D688}"/>
    <dgm:cxn modelId="{DA0E5BD8-5A13-40CC-BC66-30C296429265}" type="presOf" srcId="{A91AEC7E-8F1B-4B74-8AF8-81AC0AF7B623}" destId="{DBA89D1C-A978-4A49-A3C5-DA251F5DD26E}" srcOrd="0" destOrd="0" presId="urn:microsoft.com/office/officeart/2005/8/layout/hList6"/>
    <dgm:cxn modelId="{E5CB688B-4D5D-42A2-A599-17183ED68B37}" type="presParOf" srcId="{DBA89D1C-A978-4A49-A3C5-DA251F5DD26E}" destId="{8E9E46A1-D34F-48B1-90CC-25F582C9C1F8}" srcOrd="0" destOrd="0" presId="urn:microsoft.com/office/officeart/2005/8/layout/hList6"/>
    <dgm:cxn modelId="{F265275E-E6CD-40FA-805C-A7175F6E82A5}" type="presParOf" srcId="{DBA89D1C-A978-4A49-A3C5-DA251F5DD26E}" destId="{DCF0ACE4-0A95-4DAB-92E8-F76816059C11}" srcOrd="1" destOrd="0" presId="urn:microsoft.com/office/officeart/2005/8/layout/hList6"/>
    <dgm:cxn modelId="{DE77BDA1-543D-4972-A238-BE614E436ABC}" type="presParOf" srcId="{DBA89D1C-A978-4A49-A3C5-DA251F5DD26E}" destId="{1EC94E70-E4F3-4D9F-8C4E-12C0B545F335}" srcOrd="2" destOrd="0" presId="urn:microsoft.com/office/officeart/2005/8/layout/hList6"/>
    <dgm:cxn modelId="{491D8563-D698-422C-B234-8F5C391146A7}" type="presParOf" srcId="{DBA89D1C-A978-4A49-A3C5-DA251F5DD26E}" destId="{391F7EE2-E8D0-4FBF-B778-6428384AEC04}" srcOrd="3" destOrd="0" presId="urn:microsoft.com/office/officeart/2005/8/layout/hList6"/>
    <dgm:cxn modelId="{F660A665-6B4B-4A78-B848-D47BD59C2195}" type="presParOf" srcId="{DBA89D1C-A978-4A49-A3C5-DA251F5DD26E}" destId="{46C90E20-A552-4D48-AE98-7AF2E877C744}" srcOrd="4" destOrd="0" presId="urn:microsoft.com/office/officeart/2005/8/layout/hList6"/>
    <dgm:cxn modelId="{D71DF2F5-622D-4742-8F9B-07D551E78A28}" type="presParOf" srcId="{DBA89D1C-A978-4A49-A3C5-DA251F5DD26E}" destId="{6486E996-7B47-47D3-ACE8-3F561496D625}" srcOrd="5" destOrd="0" presId="urn:microsoft.com/office/officeart/2005/8/layout/hList6"/>
    <dgm:cxn modelId="{B40F66C7-D9F1-4146-8DE2-F6C5A7218CEA}" type="presParOf" srcId="{DBA89D1C-A978-4A49-A3C5-DA251F5DD26E}" destId="{853C867E-F484-430D-9829-F6833EDE80D0}" srcOrd="6" destOrd="0" presId="urn:microsoft.com/office/officeart/2005/8/layout/hList6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5FC37-1A5D-44D4-B7B1-74558A709D97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26E13-9A04-46AE-BB1A-EB70C8FC39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multipoint/mouse-mischief/ru-ru/default.aspx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http://www.microsoft.com/multipoint/mouse-mischief/ru-ru/default.aspx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26E13-9A04-46AE-BB1A-EB70C8FC39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algn="l" defTabSz="91440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32501958-5585-4851-ABDE-CB754B444811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10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32501958-5585-4851-ABDE-CB754B444811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12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3116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32501958-5585-4851-ABDE-CB754B444811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13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3641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32501958-5585-4851-ABDE-CB754B444811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14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32501958-5585-4851-ABDE-CB754B444811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15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5804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algn="l" defTabSz="914400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BA397FD7-6EF2-4507-8C46-4C1519648EB5}" type="slidenum">
              <a:rPr lang="en-US" sz="1200" b="0" i="0">
                <a:latin typeface="Calibri"/>
                <a:ea typeface="+mn-ea"/>
                <a:cs typeface="+mn-cs"/>
              </a:rPr>
              <a:pPr algn="r" defTabSz="914400">
                <a:buNone/>
              </a:pPr>
              <a:t>19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3.xml"/><Relationship Id="rId7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customXml" Target="../../customXml/item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2" Type="http://schemas.openxmlformats.org/officeDocument/2006/relationships/tags" Target="../tags/tag6.xml"/><Relationship Id="rId1" Type="http://schemas.openxmlformats.org/officeDocument/2006/relationships/customXml" Target="../../customXml/item2.xml"/><Relationship Id="rId6" Type="http://schemas.openxmlformats.org/officeDocument/2006/relationships/tags" Target="../tags/tag10.xml"/><Relationship Id="rId11" Type="http://schemas.openxmlformats.org/officeDocument/2006/relationships/image" Target="../media/image3.png"/><Relationship Id="rId5" Type="http://schemas.openxmlformats.org/officeDocument/2006/relationships/tags" Target="../tags/tag9.xml"/><Relationship Id="rId10" Type="http://schemas.openxmlformats.org/officeDocument/2006/relationships/image" Target="../media/image2.png"/><Relationship Id="rId4" Type="http://schemas.openxmlformats.org/officeDocument/2006/relationships/tags" Target="../tags/tag8.xml"/><Relationship Id="rId9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2" Type="http://schemas.openxmlformats.org/officeDocument/2006/relationships/tags" Target="../tags/tag12.xml"/><Relationship Id="rId1" Type="http://schemas.openxmlformats.org/officeDocument/2006/relationships/customXml" Target="../../customXml/item3.xml"/><Relationship Id="rId6" Type="http://schemas.openxmlformats.org/officeDocument/2006/relationships/tags" Target="../tags/tag16.xml"/><Relationship Id="rId11" Type="http://schemas.openxmlformats.org/officeDocument/2006/relationships/image" Target="../media/image3.png"/><Relationship Id="rId5" Type="http://schemas.openxmlformats.org/officeDocument/2006/relationships/tags" Target="../tags/tag15.xml"/><Relationship Id="rId10" Type="http://schemas.openxmlformats.org/officeDocument/2006/relationships/image" Target="../media/image2.png"/><Relationship Id="rId4" Type="http://schemas.openxmlformats.org/officeDocument/2006/relationships/tags" Target="../tags/tag14.xml"/><Relationship Id="rId9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customXml" Target="../../customXml/item4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2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7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l" rtl="0" eaLnBrk="1" latinLnBrk="0" hangingPunct="1">
              <a:buNone/>
              <a:defRPr/>
            </a:lvl1pPr>
            <a:lvl2pPr marL="365760" indent="0" algn="l" rtl="0" eaLnBrk="1" latinLnBrk="0" hangingPunct="1">
              <a:buNone/>
              <a:defRPr/>
            </a:lvl2pPr>
            <a:lvl3pPr marL="685800" indent="0" algn="l" rtl="0" eaLnBrk="1" latinLnBrk="0" hangingPunct="1">
              <a:buNone/>
              <a:defRPr/>
            </a:lvl3pPr>
            <a:lvl4pPr marL="1143000" indent="0" algn="l" rtl="0" eaLnBrk="1" latinLnBrk="0" hangingPunct="1">
              <a:buNone/>
              <a:defRPr/>
            </a:lvl4pPr>
            <a:lvl5pPr marL="1600200" indent="0" algn="l" rtl="0" eaLnBrk="1" latinLnBrk="0" hangingPunct="1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901723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rtl="0" eaLnBrk="1" latinLnBrk="0" hangingPunct="1">
              <a:buNone/>
              <a:defRPr sz="3200"/>
            </a:lvl1pPr>
            <a:lvl2pPr marL="365760" indent="0" algn="l" rtl="0" eaLnBrk="1" latinLnBrk="0" hangingPunct="1">
              <a:buNone/>
              <a:defRPr sz="3200"/>
            </a:lvl2pPr>
            <a:lvl3pPr marL="685800" indent="0" algn="l" rtl="0" eaLnBrk="1" latinLnBrk="0" hangingPunct="1">
              <a:buNone/>
              <a:defRPr sz="3200"/>
            </a:lvl3pPr>
            <a:lvl4pPr marL="1143000" indent="0" algn="l" rtl="0" eaLnBrk="1" latinLnBrk="0" hangingPunct="1">
              <a:buNone/>
              <a:defRPr sz="3200"/>
            </a:lvl4pPr>
            <a:lvl5pPr marL="1600200" indent="0" algn="l" rtl="0" eaLnBrk="1" latinLnBrk="0" hangingPunct="1"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540785"/>
            <a:ext cx="7388352" cy="1522476"/>
          </a:xfrm>
          <a:prstGeom prst="rect">
            <a:avLst/>
          </a:prstGeom>
        </p:spPr>
        <p:txBody>
          <a:bodyPr vert="horz" wrap="square" lIns="90877" tIns="43391" rIns="90877" bIns="43391" anchor="ctr">
            <a:normAutofit/>
          </a:bodyPr>
          <a:lstStyle>
            <a:lvl1pPr marL="0" indent="0" algn="l" rtl="0" eaLnBrk="1" latinLnBrk="0" hangingPunct="1">
              <a:buNone/>
              <a:defRPr sz="3200"/>
            </a:lvl1pPr>
            <a:lvl2pPr marL="365760" indent="0" algn="l" rtl="0" eaLnBrk="1" latinLnBrk="0" hangingPunct="1">
              <a:buNone/>
              <a:defRPr sz="3200"/>
            </a:lvl2pPr>
            <a:lvl3pPr marL="685800" indent="0" algn="l" rtl="0" eaLnBrk="1" latinLnBrk="0" hangingPunct="1">
              <a:buNone/>
              <a:defRPr sz="3200"/>
            </a:lvl3pPr>
            <a:lvl4pPr marL="1143000" indent="0" algn="l" rtl="0" eaLnBrk="1" latinLnBrk="0" hangingPunct="1">
              <a:buNone/>
              <a:defRPr sz="3200"/>
            </a:lvl4pPr>
            <a:lvl5pPr marL="1600200" indent="0" algn="l" rtl="0" eaLnBrk="1" latinLnBrk="0" hangingPunct="1"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9" name="Picture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xmlns="" val="11410487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7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l" rtl="0" eaLnBrk="1" latinLnBrk="0" hangingPunct="1">
              <a:buNone/>
              <a:defRPr/>
            </a:lvl1pPr>
            <a:lvl2pPr marL="365760" indent="0" algn="l" rtl="0" eaLnBrk="1" latinLnBrk="0" hangingPunct="1">
              <a:buNone/>
              <a:defRPr/>
            </a:lvl2pPr>
            <a:lvl3pPr marL="685800" indent="0" algn="l" rtl="0" eaLnBrk="1" latinLnBrk="0" hangingPunct="1">
              <a:buNone/>
              <a:defRPr/>
            </a:lvl3pPr>
            <a:lvl4pPr marL="1143000" indent="0" algn="l" rtl="0" eaLnBrk="1" latinLnBrk="0" hangingPunct="1">
              <a:buNone/>
              <a:defRPr/>
            </a:lvl4pPr>
            <a:lvl5pPr marL="1600200" indent="0" algn="l" rtl="0" eaLnBrk="1" latinLnBrk="0" hangingPunct="1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latinLnBrk="0" hangingPunct="1">
              <a:buNone/>
              <a:defRPr sz="3200"/>
            </a:lvl1pPr>
            <a:lvl2pPr marL="365760" indent="0" algn="l" rtl="0" eaLnBrk="1" latinLnBrk="0" hangingPunct="1">
              <a:buNone/>
              <a:defRPr sz="3200"/>
            </a:lvl2pPr>
            <a:lvl3pPr marL="685800" indent="0" algn="l" rtl="0" eaLnBrk="1" latinLnBrk="0" hangingPunct="1">
              <a:buNone/>
              <a:defRPr sz="3200"/>
            </a:lvl3pPr>
            <a:lvl4pPr marL="1143000" indent="0" algn="l" rtl="0" eaLnBrk="1" latinLnBrk="0" hangingPunct="1">
              <a:buNone/>
              <a:defRPr sz="3200"/>
            </a:lvl4pPr>
            <a:lvl5pPr marL="1600200" indent="0" algn="l" rtl="0" eaLnBrk="1" latinLnBrk="0" hangingPunct="1"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latinLnBrk="0" hangingPunct="1">
              <a:buNone/>
              <a:defRPr sz="3200"/>
            </a:lvl1pPr>
            <a:lvl2pPr marL="365760" indent="0" algn="l" rtl="0" eaLnBrk="1" latinLnBrk="0" hangingPunct="1">
              <a:buNone/>
              <a:defRPr sz="3200"/>
            </a:lvl2pPr>
            <a:lvl3pPr marL="685800" indent="0" algn="l" rtl="0" eaLnBrk="1" latinLnBrk="0" hangingPunct="1">
              <a:buNone/>
              <a:defRPr sz="3200"/>
            </a:lvl3pPr>
            <a:lvl4pPr marL="1143000" indent="0" algn="l" rtl="0" eaLnBrk="1" latinLnBrk="0" hangingPunct="1">
              <a:buNone/>
              <a:defRPr sz="3200"/>
            </a:lvl4pPr>
            <a:lvl5pPr marL="1600200" indent="0" algn="l" rtl="0" eaLnBrk="1" latinLnBrk="0" hangingPunct="1"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latinLnBrk="0" hangingPunct="1">
              <a:buNone/>
              <a:defRPr sz="3200"/>
            </a:lvl1pPr>
            <a:lvl2pPr marL="365760" indent="0" algn="l" rtl="0" eaLnBrk="1" latinLnBrk="0" hangingPunct="1">
              <a:buNone/>
              <a:defRPr sz="3200"/>
            </a:lvl2pPr>
            <a:lvl3pPr marL="685800" indent="0" algn="l" rtl="0" eaLnBrk="1" latinLnBrk="0" hangingPunct="1">
              <a:buNone/>
              <a:defRPr sz="3200"/>
            </a:lvl3pPr>
            <a:lvl4pPr marL="1143000" indent="0" algn="l" rtl="0" eaLnBrk="1" latinLnBrk="0" hangingPunct="1">
              <a:buNone/>
              <a:defRPr sz="3200"/>
            </a:lvl4pPr>
            <a:lvl5pPr marL="1600200" indent="0" algn="l" rtl="0" eaLnBrk="1" latinLnBrk="0" hangingPunct="1"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xmlns="" val="393179213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3 Choices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7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l" rtl="0" eaLnBrk="1" latinLnBrk="0" hangingPunct="1">
              <a:buNone/>
              <a:defRPr/>
            </a:lvl1pPr>
            <a:lvl2pPr marL="365760" indent="0" algn="l" rtl="0" eaLnBrk="1" latinLnBrk="0" hangingPunct="1">
              <a:buNone/>
              <a:defRPr/>
            </a:lvl2pPr>
            <a:lvl3pPr marL="685800" indent="0" algn="l" rtl="0" eaLnBrk="1" latinLnBrk="0" hangingPunct="1">
              <a:buNone/>
              <a:defRPr/>
            </a:lvl3pPr>
            <a:lvl4pPr marL="1143000" indent="0" algn="l" rtl="0" eaLnBrk="1" latinLnBrk="0" hangingPunct="1">
              <a:buNone/>
              <a:defRPr/>
            </a:lvl4pPr>
            <a:lvl5pPr marL="1600200" indent="0" algn="l" rtl="0" eaLnBrk="1" latinLnBrk="0" hangingPunct="1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latinLnBrk="0" hangingPunct="1">
              <a:buNone/>
              <a:defRPr sz="3200"/>
            </a:lvl1pPr>
            <a:lvl2pPr marL="365760" indent="0" algn="l" rtl="0" eaLnBrk="1" latinLnBrk="0" hangingPunct="1">
              <a:buNone/>
              <a:defRPr sz="3200"/>
            </a:lvl2pPr>
            <a:lvl3pPr marL="685800" indent="0" algn="l" rtl="0" eaLnBrk="1" latinLnBrk="0" hangingPunct="1">
              <a:buNone/>
              <a:defRPr sz="3200"/>
            </a:lvl3pPr>
            <a:lvl4pPr marL="1143000" indent="0" algn="l" rtl="0" eaLnBrk="1" latinLnBrk="0" hangingPunct="1">
              <a:buNone/>
              <a:defRPr sz="3200"/>
            </a:lvl4pPr>
            <a:lvl5pPr marL="1600200" indent="0" algn="l" rtl="0" eaLnBrk="1" latinLnBrk="0" hangingPunct="1"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latinLnBrk="0" hangingPunct="1">
              <a:buNone/>
              <a:defRPr sz="3200"/>
            </a:lvl1pPr>
            <a:lvl2pPr marL="365760" indent="0" algn="l" rtl="0" eaLnBrk="1" latinLnBrk="0" hangingPunct="1">
              <a:buNone/>
              <a:defRPr sz="3200"/>
            </a:lvl2pPr>
            <a:lvl3pPr marL="685800" indent="0" algn="l" rtl="0" eaLnBrk="1" latinLnBrk="0" hangingPunct="1">
              <a:buNone/>
              <a:defRPr sz="3200"/>
            </a:lvl3pPr>
            <a:lvl4pPr marL="1143000" indent="0" algn="l" rtl="0" eaLnBrk="1" latinLnBrk="0" hangingPunct="1">
              <a:buNone/>
              <a:defRPr sz="3200"/>
            </a:lvl4pPr>
            <a:lvl5pPr marL="1600200" indent="0" algn="l" rtl="0" eaLnBrk="1" latinLnBrk="0" hangingPunct="1"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rtl="0" eaLnBrk="1" latinLnBrk="0" hangingPunct="1">
              <a:buNone/>
              <a:defRPr sz="3200"/>
            </a:lvl1pPr>
            <a:lvl2pPr marL="365760" indent="0" algn="l" rtl="0" eaLnBrk="1" latinLnBrk="0" hangingPunct="1">
              <a:buNone/>
              <a:defRPr sz="3200"/>
            </a:lvl2pPr>
            <a:lvl3pPr marL="685800" indent="0" algn="l" rtl="0" eaLnBrk="1" latinLnBrk="0" hangingPunct="1">
              <a:buNone/>
              <a:defRPr sz="3200"/>
            </a:lvl3pPr>
            <a:lvl4pPr marL="1143000" indent="0" algn="l" rtl="0" eaLnBrk="1" latinLnBrk="0" hangingPunct="1">
              <a:buNone/>
              <a:defRPr sz="3200"/>
            </a:lvl4pPr>
            <a:lvl5pPr marL="1600200" indent="0" algn="l" rtl="0" eaLnBrk="1" latinLnBrk="0" hangingPunct="1">
              <a:buNone/>
              <a:defRPr sz="3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endParaRPr lang="en-US"/>
          </a:p>
        </p:txBody>
      </p:sp>
      <p:pic>
        <p:nvPicPr>
          <p:cNvPr id="10" name="Picture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xmlns="" val="10523330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155448" y="116587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l" rtl="0" eaLnBrk="1" latinLnBrk="0" hangingPunct="1">
              <a:buNone/>
              <a:defRPr/>
            </a:lvl1pPr>
            <a:lvl2pPr marL="365760" indent="0" algn="l" rtl="0" eaLnBrk="1" latinLnBrk="0" hangingPunct="1">
              <a:buNone/>
              <a:defRPr/>
            </a:lvl2pPr>
            <a:lvl3pPr marL="685800" indent="0" algn="l" rtl="0" eaLnBrk="1" latinLnBrk="0" hangingPunct="1">
              <a:buNone/>
              <a:defRPr/>
            </a:lvl3pPr>
            <a:lvl4pPr marL="1143000" indent="0" algn="l" rtl="0" eaLnBrk="1" latinLnBrk="0" hangingPunct="1">
              <a:buNone/>
              <a:defRPr/>
            </a:lvl4pPr>
            <a:lvl5pPr marL="1600200" indent="0" algn="l" rtl="0" eaLnBrk="1" latinLnBrk="0" hangingPunct="1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:p14="http://schemas.microsoft.com/office/powerpoint/2010/main" xmlns="" val="25006866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F0BA9-FFAB-43C3-BA02-5C5C5113090E}" type="datetimeFigureOut">
              <a:rPr lang="ru-RU" smtClean="0"/>
              <a:pPr/>
              <a:t>06.04.2014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1F619-28A2-4304-8EE5-F12F502DF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advClick="0"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bongeo.ru/p123aa1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hyperlink" Target="https://docs.google.com/forms/d/1X2q_PHFhZltJLPoK58he0WF_aaN0bsKhIjPAwt9vfCY/edit?usp=sharing" TargetMode="External"/><Relationship Id="rId3" Type="http://schemas.openxmlformats.org/officeDocument/2006/relationships/slide" Target="slide3.xml"/><Relationship Id="rId7" Type="http://schemas.openxmlformats.org/officeDocument/2006/relationships/slide" Target="slide10.xml"/><Relationship Id="rId12" Type="http://schemas.openxmlformats.org/officeDocument/2006/relationships/hyperlink" Target="mailto:bon.58@mail.ru" TargetMode="External"/><Relationship Id="rId2" Type="http://schemas.openxmlformats.org/officeDocument/2006/relationships/hyperlink" Target="https://docs.google.com/forms/d/1gxom9mAVBv6cGXRrQLutPNu-xT3oCyuvQG6xInd1K-k/edit?usp=sharing" TargetMode="External"/><Relationship Id="rId1" Type="http://schemas.openxmlformats.org/officeDocument/2006/relationships/slideLayout" Target="../slideLayouts/slideLayout6.xml"/><Relationship Id="rId6" Type="http://schemas.openxmlformats.org/officeDocument/2006/relationships/slide" Target="slide9.xml"/><Relationship Id="rId11" Type="http://schemas.openxmlformats.org/officeDocument/2006/relationships/hyperlink" Target="http://www.bongeo.ru/p123aa1.html" TargetMode="External"/><Relationship Id="rId5" Type="http://schemas.openxmlformats.org/officeDocument/2006/relationships/slide" Target="slide8.xml"/><Relationship Id="rId10" Type="http://schemas.openxmlformats.org/officeDocument/2006/relationships/slide" Target="slide24.xml"/><Relationship Id="rId4" Type="http://schemas.openxmlformats.org/officeDocument/2006/relationships/slide" Target="slide4.xml"/><Relationship Id="rId9" Type="http://schemas.openxmlformats.org/officeDocument/2006/relationships/slide" Target="slide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hyperlink" Target="http://www.microsoft.com/multipoint/mouse-mischief/ru-ru/default.aspx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http://www.microsoft.com/multipoint/mouse-mischief/ru-ru/how-to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Mouse Mischief </a:t>
            </a:r>
            <a:br>
              <a:rPr lang="ru-RU" dirty="0" smtClean="0"/>
            </a:br>
            <a:r>
              <a:rPr lang="ru-RU" dirty="0" smtClean="0"/>
              <a:t>Несколько мышек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Автор мастер-класса Безногова</a:t>
            </a:r>
            <a:br>
              <a:rPr lang="ru-RU" dirty="0" smtClean="0"/>
            </a:br>
            <a:r>
              <a:rPr lang="ru-RU" dirty="0" smtClean="0"/>
              <a:t>Ольга </a:t>
            </a:r>
            <a:r>
              <a:rPr lang="ru-RU" dirty="0" smtClean="0"/>
              <a:t>Николаевна</a:t>
            </a:r>
          </a:p>
          <a:p>
            <a:r>
              <a:rPr lang="ru-RU" dirty="0" smtClean="0"/>
              <a:t>с</a:t>
            </a:r>
            <a:r>
              <a:rPr lang="ru-RU" dirty="0" smtClean="0"/>
              <a:t>айт поддержки</a:t>
            </a:r>
          </a:p>
          <a:p>
            <a:r>
              <a:rPr lang="en-US" dirty="0" smtClean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www.bongeo.ru/p123aa1.html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2770" name="Picture 2" descr="http://im4-tub-ru.yandex.net/i?id=149783937-30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3762" y="428604"/>
            <a:ext cx="1497817" cy="1214446"/>
          </a:xfrm>
          <a:prstGeom prst="rect">
            <a:avLst/>
          </a:prstGeom>
          <a:noFill/>
        </p:spPr>
      </p:pic>
      <p:pic>
        <p:nvPicPr>
          <p:cNvPr id="32772" name="Picture 4" descr="http://im2-tub-ru.yandex.net/i?id=33039391-68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42844" y="5524002"/>
            <a:ext cx="1285884" cy="104826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работы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00034" y="1571612"/>
            <a:ext cx="821537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Пройдите регистрацию по ссылке: </a:t>
            </a:r>
            <a:r>
              <a:rPr lang="en-US" dirty="0" smtClean="0">
                <a:hlinkClick r:id="rId2"/>
              </a:rPr>
              <a:t>https://docs.google.com/forms/d/1gxom9mAVBv6cGXRrQLutPNu-xT3oCyuvQG6xInd1K-k/edit?usp=sharing</a:t>
            </a:r>
            <a:r>
              <a:rPr lang="ru-RU" dirty="0" smtClean="0"/>
              <a:t> </a:t>
            </a:r>
          </a:p>
          <a:p>
            <a:pPr marL="342900" indent="-342900">
              <a:buAutoNum type="arabicPeriod"/>
            </a:pPr>
            <a:r>
              <a:rPr lang="ru-RU" dirty="0" smtClean="0"/>
              <a:t>Скачайте программу «Несколько мышек» - Mouse Mischief (</a:t>
            </a:r>
            <a:r>
              <a:rPr lang="ru-RU" dirty="0" smtClean="0">
                <a:hlinkClick r:id="rId3" action="ppaction://hlinksldjump"/>
              </a:rPr>
              <a:t>см. 3 слайд</a:t>
            </a:r>
            <a:r>
              <a:rPr lang="ru-RU" dirty="0" smtClean="0"/>
              <a:t>).</a:t>
            </a:r>
          </a:p>
          <a:p>
            <a:r>
              <a:rPr lang="ru-RU" dirty="0" smtClean="0"/>
              <a:t>4. Установите программу на свой компьютер </a:t>
            </a:r>
            <a:r>
              <a:rPr lang="ru-RU" dirty="0" smtClean="0">
                <a:hlinkClick r:id="rId4" action="ppaction://hlinksldjump"/>
              </a:rPr>
              <a:t>(см. 4-7 слайды</a:t>
            </a:r>
            <a:r>
              <a:rPr lang="ru-RU" dirty="0" smtClean="0"/>
              <a:t>).</a:t>
            </a:r>
          </a:p>
          <a:p>
            <a:r>
              <a:rPr lang="ru-RU" dirty="0" smtClean="0"/>
              <a:t>5.  Знакомство с программой Mouse Mischief: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>
                <a:hlinkClick r:id="rId5" action="ppaction://hlinksldjump"/>
              </a:rPr>
              <a:t>панель  программы (см. 8 слайд);</a:t>
            </a:r>
            <a:endParaRPr lang="ru-RU" dirty="0" smtClean="0"/>
          </a:p>
          <a:p>
            <a:pPr lvl="1">
              <a:buFont typeface="Arial" pitchFamily="34" charset="0"/>
              <a:buChar char="•"/>
            </a:pPr>
            <a:r>
              <a:rPr lang="ru-RU" dirty="0" smtClean="0">
                <a:hlinkClick r:id="rId6" action="ppaction://hlinksldjump"/>
              </a:rPr>
              <a:t>возможности программы </a:t>
            </a:r>
            <a:r>
              <a:rPr lang="ru-RU" dirty="0" err="1" smtClean="0">
                <a:hlinkClick r:id="rId6" action="ppaction://hlinksldjump"/>
              </a:rPr>
              <a:t>Mouse</a:t>
            </a:r>
            <a:r>
              <a:rPr lang="ru-RU" dirty="0" smtClean="0">
                <a:hlinkClick r:id="rId6" action="ppaction://hlinksldjump"/>
              </a:rPr>
              <a:t> </a:t>
            </a:r>
            <a:r>
              <a:rPr lang="ru-RU" dirty="0" err="1" smtClean="0">
                <a:hlinkClick r:id="rId6" action="ppaction://hlinksldjump"/>
              </a:rPr>
              <a:t>Mischief</a:t>
            </a:r>
            <a:r>
              <a:rPr lang="ru-RU" dirty="0" smtClean="0">
                <a:hlinkClick r:id="rId6" action="ppaction://hlinksldjump"/>
              </a:rPr>
              <a:t> (см. слайд 9);</a:t>
            </a:r>
          </a:p>
          <a:p>
            <a:pPr lvl="1">
              <a:buFont typeface="Arial" pitchFamily="34" charset="0"/>
              <a:buChar char="•"/>
            </a:pPr>
            <a:r>
              <a:rPr lang="ru-RU" dirty="0" smtClean="0">
                <a:hlinkClick r:id="rId7" action="ppaction://hlinksldjump"/>
              </a:rPr>
              <a:t>режимы воспроизведения показа слайдов (см. 10-14 слайды);</a:t>
            </a:r>
            <a:endParaRPr lang="ru-RU" dirty="0" smtClean="0"/>
          </a:p>
          <a:p>
            <a:pPr lvl="1">
              <a:buFont typeface="Arial" pitchFamily="34" charset="0"/>
              <a:buChar char="•"/>
            </a:pPr>
            <a:r>
              <a:rPr lang="ru-RU" dirty="0" smtClean="0">
                <a:hlinkClick r:id="rId8" action="ppaction://hlinksldjump"/>
              </a:rPr>
              <a:t>типы вопросов с поддержкой нескольких мышек (см. 15 -21 слайды);</a:t>
            </a:r>
            <a:endParaRPr lang="ru-RU" dirty="0" smtClean="0"/>
          </a:p>
          <a:p>
            <a:pPr lvl="1">
              <a:buFont typeface="Arial" pitchFamily="34" charset="0"/>
              <a:buChar char="•"/>
            </a:pPr>
            <a:r>
              <a:rPr lang="ru-RU" dirty="0" err="1" smtClean="0">
                <a:hlinkClick r:id="rId9" action="ppaction://hlinksldjump"/>
              </a:rPr>
              <a:t>п</a:t>
            </a:r>
            <a:r>
              <a:rPr lang="en-US" dirty="0" err="1" smtClean="0">
                <a:hlinkClick r:id="rId9" action="ppaction://hlinksldjump"/>
              </a:rPr>
              <a:t>ример</a:t>
            </a:r>
            <a:r>
              <a:rPr lang="en-US" dirty="0" smtClean="0">
                <a:hlinkClick r:id="rId9" action="ppaction://hlinksldjump"/>
              </a:rPr>
              <a:t> </a:t>
            </a:r>
            <a:r>
              <a:rPr lang="en-US" dirty="0" err="1" smtClean="0">
                <a:hlinkClick r:id="rId9" action="ppaction://hlinksldjump"/>
              </a:rPr>
              <a:t>планировки</a:t>
            </a:r>
            <a:r>
              <a:rPr lang="en-US" dirty="0" smtClean="0">
                <a:hlinkClick r:id="rId9" action="ppaction://hlinksldjump"/>
              </a:rPr>
              <a:t> </a:t>
            </a:r>
            <a:r>
              <a:rPr lang="en-US" dirty="0" err="1" smtClean="0">
                <a:hlinkClick r:id="rId9" action="ppaction://hlinksldjump"/>
              </a:rPr>
              <a:t>классной</a:t>
            </a:r>
            <a:r>
              <a:rPr lang="en-US" dirty="0" smtClean="0">
                <a:hlinkClick r:id="rId9" action="ppaction://hlinksldjump"/>
              </a:rPr>
              <a:t> </a:t>
            </a:r>
            <a:r>
              <a:rPr lang="en-US" dirty="0" err="1" smtClean="0">
                <a:hlinkClick r:id="rId9" action="ppaction://hlinksldjump"/>
              </a:rPr>
              <a:t>комнаты</a:t>
            </a:r>
            <a:r>
              <a:rPr lang="ru-RU" dirty="0" smtClean="0">
                <a:hlinkClick r:id="rId9" action="ppaction://hlinksldjump"/>
              </a:rPr>
              <a:t> (см. 22-23 слайд)</a:t>
            </a:r>
            <a:r>
              <a:rPr lang="en-US" dirty="0" smtClean="0">
                <a:hlinkClick r:id="rId9" action="ppaction://hlinksldjump"/>
              </a:rPr>
              <a:t>;</a:t>
            </a:r>
            <a:endParaRPr lang="ru-RU" dirty="0" smtClean="0"/>
          </a:p>
          <a:p>
            <a:pPr lvl="1">
              <a:buFont typeface="Arial" pitchFamily="34" charset="0"/>
              <a:buChar char="•"/>
            </a:pPr>
            <a:r>
              <a:rPr lang="ru-RU" dirty="0" smtClean="0">
                <a:hlinkClick r:id="rId10" action="ppaction://hlinksldjump"/>
              </a:rPr>
              <a:t>справка и руководство по работе в программе (см. 24 слайд).</a:t>
            </a:r>
            <a:endParaRPr lang="ru-RU" dirty="0" smtClean="0"/>
          </a:p>
          <a:p>
            <a:pPr lvl="1">
              <a:buFont typeface="Arial" pitchFamily="34" charset="0"/>
              <a:buChar char="•"/>
            </a:pPr>
            <a:r>
              <a:rPr lang="ru-RU" dirty="0" smtClean="0"/>
              <a:t>примеры заданий от </a:t>
            </a:r>
            <a:r>
              <a:rPr lang="ru-RU" dirty="0" err="1" smtClean="0"/>
              <a:t>Безноговой</a:t>
            </a:r>
            <a:r>
              <a:rPr lang="ru-RU" dirty="0" smtClean="0"/>
              <a:t> О.Н</a:t>
            </a:r>
            <a:r>
              <a:rPr lang="ru-RU" dirty="0" smtClean="0"/>
              <a:t>. (</a:t>
            </a:r>
            <a:r>
              <a:rPr lang="ru-RU" dirty="0" smtClean="0">
                <a:hlinkClick r:id="rId11"/>
              </a:rPr>
              <a:t>ссылка</a:t>
            </a:r>
            <a:r>
              <a:rPr lang="ru-RU" dirty="0" smtClean="0"/>
              <a:t>)</a:t>
            </a:r>
            <a:endParaRPr lang="ru-RU" dirty="0" smtClean="0"/>
          </a:p>
          <a:p>
            <a:r>
              <a:rPr lang="ru-RU" dirty="0" smtClean="0"/>
              <a:t>6. Отправьте выполненную работу по адресу </a:t>
            </a:r>
            <a:r>
              <a:rPr lang="en-US" dirty="0" smtClean="0">
                <a:hlinkClick r:id="rId12"/>
              </a:rPr>
              <a:t>bon.58@mail.ru</a:t>
            </a:r>
            <a:r>
              <a:rPr lang="en-US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7. Оставьте свой отзыв о  мастер-классе  по ссылке: </a:t>
            </a:r>
            <a:r>
              <a:rPr lang="en-US" dirty="0" smtClean="0">
                <a:hlinkClick r:id="rId13"/>
              </a:rPr>
              <a:t>https://docs.google.com/forms/d/1X2q_PHFhZltJLPoK58he0WF_aaN0bsKhIjPAwt9vfCY/edit?usp=sharing</a:t>
            </a:r>
            <a:r>
              <a:rPr lang="ru-RU" dirty="0" smtClean="0"/>
              <a:t>   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285860"/>
            <a:ext cx="6643734" cy="475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Главная страница программы </a:t>
            </a:r>
            <a:r>
              <a:rPr lang="en-US" dirty="0" smtClean="0">
                <a:hlinkClick r:id="rId4"/>
              </a:rPr>
              <a:t>&gt;&gt;&gt;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6929454" y="5214950"/>
            <a:ext cx="2000264" cy="1214446"/>
          </a:xfrm>
          <a:prstGeom prst="wedgeRoundRectCallout">
            <a:avLst>
              <a:gd name="adj1" fmla="val -66547"/>
              <a:gd name="adj2" fmla="val -16338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Ссылка для загрузки программы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42976" y="4857760"/>
            <a:ext cx="1714512" cy="1357322"/>
          </a:xfrm>
          <a:prstGeom prst="roundRect">
            <a:avLst/>
          </a:prstGeom>
          <a:solidFill>
            <a:schemeClr val="lt1">
              <a:alpha val="1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57488" y="4857760"/>
            <a:ext cx="1714512" cy="1357322"/>
          </a:xfrm>
          <a:prstGeom prst="roundRect">
            <a:avLst/>
          </a:prstGeom>
          <a:solidFill>
            <a:schemeClr val="lt1">
              <a:alpha val="1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72000" y="4857760"/>
            <a:ext cx="1714512" cy="1357322"/>
          </a:xfrm>
          <a:prstGeom prst="roundRect">
            <a:avLst/>
          </a:prstGeom>
          <a:solidFill>
            <a:schemeClr val="lt1">
              <a:alpha val="1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в начало 8">
            <a:hlinkClick r:id="rId5" action="ppaction://hlinksldjump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Установка программы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000372"/>
            <a:ext cx="629602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6643702" y="2786058"/>
            <a:ext cx="2000264" cy="1214446"/>
          </a:xfrm>
          <a:prstGeom prst="wedgeRoundRectCallout">
            <a:avLst>
              <a:gd name="adj1" fmla="val -170904"/>
              <a:gd name="adj2" fmla="val 11725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1. Открыть файл программы</a:t>
            </a:r>
            <a:endParaRPr lang="ru-RU" dirty="0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 smtClean="0"/>
              <a:t>Установка программы</a:t>
            </a:r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88013" y="1428750"/>
            <a:ext cx="345598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3357586" cy="3688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143108" y="5643578"/>
            <a:ext cx="1500198" cy="571504"/>
          </a:xfrm>
          <a:prstGeom prst="wedgeRoundRectCallout">
            <a:avLst>
              <a:gd name="adj1" fmla="val -68855"/>
              <a:gd name="adj2" fmla="val -15292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2. Щелкнуть</a:t>
            </a:r>
            <a:endParaRPr lang="ru-RU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4286248" y="3357562"/>
            <a:ext cx="1571636" cy="642942"/>
          </a:xfrm>
          <a:prstGeom prst="wedgeRoundRectCallout">
            <a:avLst>
              <a:gd name="adj1" fmla="val 112884"/>
              <a:gd name="adj2" fmla="val -7650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3. Щелкнуть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4429132"/>
            <a:ext cx="3128967" cy="1200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6643702" y="3643314"/>
            <a:ext cx="1857388" cy="857256"/>
          </a:xfrm>
          <a:prstGeom prst="wedgeRoundRectCallout">
            <a:avLst>
              <a:gd name="adj1" fmla="val -160592"/>
              <a:gd name="adj2" fmla="val 132514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4. Дождаться завершение загрузки</a:t>
            </a:r>
            <a:endParaRPr lang="ru-RU" dirty="0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 smtClean="0"/>
              <a:t>Установка программы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3495682" cy="271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214414" y="5429264"/>
            <a:ext cx="1500198" cy="571504"/>
          </a:xfrm>
          <a:prstGeom prst="wedgeRoundRectCallout">
            <a:avLst>
              <a:gd name="adj1" fmla="val -84863"/>
              <a:gd name="adj2" fmla="val -35979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5. Выбрать</a:t>
            </a:r>
            <a:endParaRPr lang="ru-RU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571612"/>
            <a:ext cx="3500462" cy="2743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5715008" y="5500702"/>
            <a:ext cx="1500198" cy="571504"/>
          </a:xfrm>
          <a:prstGeom prst="wedgeRoundRectCallout">
            <a:avLst>
              <a:gd name="adj1" fmla="val -125498"/>
              <a:gd name="adj2" fmla="val -59898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7. Выбрать</a:t>
            </a:r>
            <a:endParaRPr lang="ru-RU" dirty="0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2928926" y="5429264"/>
            <a:ext cx="1857388" cy="571504"/>
          </a:xfrm>
          <a:prstGeom prst="wedgeRoundRectCallout">
            <a:avLst>
              <a:gd name="adj1" fmla="val -55311"/>
              <a:gd name="adj2" fmla="val -285447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6. Щелкнуть </a:t>
            </a:r>
            <a:endParaRPr lang="ru-RU" dirty="0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7358082" y="5500702"/>
            <a:ext cx="1500198" cy="571504"/>
          </a:xfrm>
          <a:prstGeom prst="wedgeRoundRectCallout">
            <a:avLst>
              <a:gd name="adj1" fmla="val -73166"/>
              <a:gd name="adj2" fmla="val -29837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8. Щелкнуть </a:t>
            </a:r>
            <a:endParaRPr lang="ru-RU" dirty="0"/>
          </a:p>
        </p:txBody>
      </p: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Установка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7086615" cy="4745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5143504" y="3429000"/>
            <a:ext cx="1500198" cy="571504"/>
          </a:xfrm>
          <a:prstGeom prst="wedgeRoundRectCallout">
            <a:avLst>
              <a:gd name="adj1" fmla="val -14060"/>
              <a:gd name="adj2" fmla="val -32585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9. Панель программы</a:t>
            </a:r>
            <a:endParaRPr lang="ru-RU" dirty="0"/>
          </a:p>
        </p:txBody>
      </p:sp>
      <p:sp>
        <p:nvSpPr>
          <p:cNvPr id="7" name="Управляющая кнопка: в начало 6">
            <a:hlinkClick r:id="rId3" action="ppaction://hlinksldjump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Панель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79057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571472" y="4071942"/>
            <a:ext cx="1500198" cy="571504"/>
          </a:xfrm>
          <a:prstGeom prst="wedgeRoundRectCallout">
            <a:avLst>
              <a:gd name="adj1" fmla="val -28221"/>
              <a:gd name="adj2" fmla="val -30160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Создание слайдов</a:t>
            </a:r>
            <a:endParaRPr lang="ru-RU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928926" y="4500570"/>
            <a:ext cx="2143140" cy="571504"/>
          </a:xfrm>
          <a:prstGeom prst="wedgeRoundRectCallout">
            <a:avLst>
              <a:gd name="adj1" fmla="val -91882"/>
              <a:gd name="adj2" fmla="val -33231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Выбор макетов  (типов вопросов)</a:t>
            </a:r>
            <a:endParaRPr lang="ru-RU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643570" y="4500570"/>
            <a:ext cx="1500198" cy="571504"/>
          </a:xfrm>
          <a:prstGeom prst="wedgeRoundRectCallout">
            <a:avLst>
              <a:gd name="adj1" fmla="val -179677"/>
              <a:gd name="adj2" fmla="val -33554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Назначение ответов</a:t>
            </a:r>
            <a:endParaRPr lang="ru-RU" dirty="0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6786578" y="3643314"/>
            <a:ext cx="1500198" cy="571504"/>
          </a:xfrm>
          <a:prstGeom prst="wedgeRoundRectCallout">
            <a:avLst>
              <a:gd name="adj1" fmla="val -174752"/>
              <a:gd name="adj2" fmla="val -219186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Начало показа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Возможности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dirty="0" err="1"/>
              <a:t>Mouse</a:t>
            </a:r>
            <a:r>
              <a:rPr lang="ru-RU" dirty="0"/>
              <a:t> </a:t>
            </a:r>
            <a:r>
              <a:rPr lang="ru-RU" dirty="0" err="1"/>
              <a:t>Mischief</a:t>
            </a:r>
            <a:r>
              <a:rPr lang="ru-RU" dirty="0"/>
              <a:t> интегрируется в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PowerPoint</a:t>
            </a:r>
            <a:r>
              <a:rPr lang="ru-RU" dirty="0"/>
              <a:t> </a:t>
            </a:r>
            <a:r>
              <a:rPr lang="ru-RU" dirty="0" smtClean="0"/>
              <a:t>(2007 и 2010) и </a:t>
            </a:r>
            <a:r>
              <a:rPr lang="ru-RU" dirty="0"/>
              <a:t>позволяет добавлять в слайды опросы, тестовые задания и поля для рисования.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Во время урока учащиеся выбирают правильные ответы, рисуют каждый при помощи собственной мышки</a:t>
            </a:r>
            <a:r>
              <a:rPr lang="ru-RU" dirty="0" smtClean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Приложение обеспечивает работу до 25 мышек, причем одна из них является главной, она переключает слайды и управляет системой, так называемая преподавательская мышь.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9067800" cy="8382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None/>
            </a:pPr>
            <a:r>
              <a:rPr lang="en-US" sz="3400" b="0" i="0" dirty="0" err="1">
                <a:latin typeface="Calibri"/>
                <a:ea typeface="+mj-ea"/>
                <a:cs typeface="+mj-cs"/>
              </a:rPr>
              <a:t>Режим</a:t>
            </a:r>
            <a:r>
              <a:rPr lang="en-US" sz="3400" b="0" i="0" dirty="0">
                <a:latin typeface="Calibri"/>
                <a:ea typeface="+mj-ea"/>
                <a:cs typeface="+mj-cs"/>
              </a:rPr>
              <a:t> </a:t>
            </a:r>
            <a:r>
              <a:rPr lang="en-US" sz="3400" b="0" i="0" dirty="0" err="1">
                <a:latin typeface="Calibri"/>
                <a:ea typeface="+mj-ea"/>
                <a:cs typeface="+mj-cs"/>
              </a:rPr>
              <a:t>воспроизведения</a:t>
            </a:r>
            <a:r>
              <a:rPr lang="en-US" sz="3400" b="0" i="0" dirty="0">
                <a:latin typeface="Calibri"/>
                <a:ea typeface="+mj-ea"/>
                <a:cs typeface="+mj-cs"/>
              </a:rPr>
              <a:t> </a:t>
            </a:r>
            <a:r>
              <a:rPr lang="en-US" sz="3400" b="0" i="0" dirty="0" err="1">
                <a:latin typeface="Calibri"/>
                <a:ea typeface="+mj-ea"/>
                <a:cs typeface="+mj-cs"/>
              </a:rPr>
              <a:t>показа</a:t>
            </a:r>
            <a:r>
              <a:rPr lang="en-US" sz="3400" b="0" i="0" dirty="0">
                <a:latin typeface="Calibri"/>
                <a:ea typeface="+mj-ea"/>
                <a:cs typeface="+mj-cs"/>
              </a:rPr>
              <a:t> </a:t>
            </a:r>
            <a:r>
              <a:rPr lang="en-US" sz="3400" b="0" i="0" dirty="0" err="1" smtClean="0">
                <a:latin typeface="Calibri"/>
                <a:ea typeface="+mj-ea"/>
                <a:cs typeface="+mj-cs"/>
              </a:rPr>
              <a:t>слайдов</a:t>
            </a:r>
            <a:endParaRPr lang="en-US" sz="3400" b="0" i="0" dirty="0">
              <a:latin typeface="Calibri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743200"/>
            <a:ext cx="4724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endParaRPr lang="en-US" dirty="0" smtClean="0"/>
          </a:p>
          <a:p>
            <a:pPr algn="l" defTabSz="914400">
              <a:buNone/>
            </a:pPr>
            <a:r>
              <a:rPr lang="en-US" sz="1800" b="0" i="0">
                <a:latin typeface="Calibri"/>
                <a:ea typeface="+mn-ea"/>
                <a:cs typeface="+mn-cs"/>
              </a:rPr>
              <a:t>Необходимо указать, какая мышь является вашей, при этом ваш указатель мыши примет вид оранжевой стрелки.*</a:t>
            </a:r>
          </a:p>
          <a:p>
            <a:pPr marL="347472" indent="-347472" algn="l" defTabSz="914400">
              <a:buNone/>
            </a:pPr>
            <a:endParaRPr lang="en-US" dirty="0" smtClean="0"/>
          </a:p>
          <a:p>
            <a:pPr marL="347472" indent="-347472" algn="l" defTabSz="914400">
              <a:buNone/>
            </a:pPr>
            <a:endParaRPr lang="en-US" dirty="0" smtClean="0"/>
          </a:p>
        </p:txBody>
      </p:sp>
      <p:pic>
        <p:nvPicPr>
          <p:cNvPr id="5" name="Picture 4" descr="player1_notex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2667000"/>
            <a:ext cx="3048000" cy="2438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034" y="1142984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en-US" sz="2400" b="0" i="0">
                <a:latin typeface="Calibri"/>
                <a:ea typeface="+mn-ea"/>
                <a:cs typeface="+mn-cs"/>
              </a:rPr>
              <a:t>При каждом воспроизведении презентации необходимо выполнить несколько шагов для обеспечения возможности участия учащихся.</a:t>
            </a:r>
          </a:p>
        </p:txBody>
      </p:sp>
      <p:pic>
        <p:nvPicPr>
          <p:cNvPr id="13" name="Picture 12" descr="teacher arro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0" y="3965575"/>
            <a:ext cx="444500" cy="444500"/>
          </a:xfrm>
          <a:prstGeom prst="rect">
            <a:avLst/>
          </a:prstGeom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33400" y="2514600"/>
          <a:ext cx="8001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00"/>
                <a:gridCol w="4000500"/>
              </a:tblGrid>
              <a:tr h="370840">
                <a:tc>
                  <a:txBody>
                    <a:bodyPr/>
                    <a:lstStyle/>
                    <a:p>
                      <a:pPr marL="0" algn="l" defTabSz="914400">
                        <a:buNone/>
                      </a:pPr>
                      <a:r>
                        <a:rPr lang="en-US" sz="2400" b="1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Учащиеся</a:t>
                      </a:r>
                      <a:r>
                        <a:rPr lang="en-US" sz="2400" b="1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действуют</a:t>
                      </a:r>
                      <a:r>
                        <a:rPr lang="en-US" sz="2400" b="1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индивидуально</a:t>
                      </a:r>
                      <a:endParaRPr lang="en-US" sz="2400" b="1" i="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buNone/>
                      </a:pPr>
                      <a:r>
                        <a:rPr lang="en-US" sz="2400" b="1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Учащиеся</a:t>
                      </a:r>
                      <a:r>
                        <a:rPr lang="en-US" sz="2400" b="1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действуют</a:t>
                      </a:r>
                      <a:r>
                        <a:rPr lang="en-US" sz="2400" b="1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2400" b="1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командах</a:t>
                      </a:r>
                      <a:endParaRPr lang="en-US" sz="2400" b="1" i="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347472" indent="-347472" algn="l" defTabSz="914400">
                        <a:buClr>
                          <a:schemeClr val="dk1"/>
                        </a:buClr>
                        <a:buFont typeface="Arial"/>
                        <a:buChar char="•"/>
                      </a:pPr>
                      <a:r>
                        <a:rPr lang="en-US" sz="1800" b="0" i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Каждый учащийся использует собственный указатель мыши</a:t>
                      </a:r>
                      <a:r>
                        <a:rPr lang="en-US" sz="1800" b="0" i="0" baseline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, отличный от других</a:t>
                      </a:r>
                      <a:r>
                        <a:rPr lang="en-US" sz="1800" b="0" i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472" indent="-347472" algn="l" defTabSz="914400">
                        <a:buClr>
                          <a:schemeClr val="dk1"/>
                        </a:buClr>
                        <a:buFont typeface="Arial"/>
                        <a:buChar char="•"/>
                      </a:pPr>
                      <a:r>
                        <a:rPr lang="en-US" sz="1800" b="0" i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Все учащиеся в одной команде используют</a:t>
                      </a:r>
                      <a:r>
                        <a:rPr lang="en-US" sz="1800" b="0" i="0" baseline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одинаковые</a:t>
                      </a:r>
                      <a:r>
                        <a:rPr lang="en-US" sz="1800" b="0" i="0" baseline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указатели мыши.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347472" indent="-347472" algn="l" defTabSz="914400">
                        <a:buClr>
                          <a:schemeClr val="dk1"/>
                        </a:buClr>
                        <a:buFont typeface="Arial"/>
                        <a:buChar char="•"/>
                      </a:pPr>
                      <a:r>
                        <a:rPr lang="en-US" sz="1800" b="0" i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b="0" i="0" baseline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каждом слайде все учащиеся дают свои ответы на одни и те же вопросы.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472" indent="-347472" algn="l" defTabSz="914400">
                        <a:buClr>
                          <a:schemeClr val="dk1"/>
                        </a:buClr>
                        <a:buFont typeface="Arial"/>
                        <a:buChar char="•"/>
                      </a:pP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В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командах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поощряется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слаженность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действий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Все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участники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команды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должны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выбрать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одинаковые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ответы</a:t>
                      </a:r>
                      <a:r>
                        <a:rPr lang="en-US" sz="1800" b="0" i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baseline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на</a:t>
                      </a:r>
                      <a:r>
                        <a:rPr lang="en-US" sz="1800" b="0" i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baseline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каждый</a:t>
                      </a:r>
                      <a:r>
                        <a:rPr lang="en-US" sz="1800" b="0" i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baseline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вопрос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76200" y="304800"/>
            <a:ext cx="9067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lvl="0" algn="ctr"/>
            <a:r>
              <a:rPr lang="en-US" sz="3400" dirty="0" err="1" smtClean="0"/>
              <a:t>Режим</a:t>
            </a:r>
            <a:r>
              <a:rPr lang="en-US" sz="3400" dirty="0" smtClean="0"/>
              <a:t> </a:t>
            </a:r>
            <a:r>
              <a:rPr lang="en-US" sz="3400" dirty="0" err="1" smtClean="0"/>
              <a:t>воспроизведения</a:t>
            </a:r>
            <a:r>
              <a:rPr lang="en-US" sz="3400" dirty="0" smtClean="0"/>
              <a:t> </a:t>
            </a:r>
            <a:r>
              <a:rPr lang="en-US" sz="3400" dirty="0" err="1" smtClean="0"/>
              <a:t>показа</a:t>
            </a:r>
            <a:r>
              <a:rPr lang="en-US" sz="3400" dirty="0" smtClean="0"/>
              <a:t> </a:t>
            </a:r>
            <a:r>
              <a:rPr lang="en-US" sz="3400" dirty="0" err="1" smtClean="0"/>
              <a:t>слайдов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2000" y="16764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en-US" sz="2400" b="0" i="0">
                <a:latin typeface="Calibri"/>
                <a:ea typeface="+mn-ea"/>
                <a:cs typeface="+mn-cs"/>
              </a:rPr>
              <a:t>Если выбран </a:t>
            </a:r>
            <a:r>
              <a:rPr lang="en-US" sz="2400" b="1" i="0">
                <a:latin typeface="Calibri"/>
                <a:ea typeface="+mn-ea"/>
                <a:cs typeface="+mn-cs"/>
              </a:rPr>
              <a:t>Индивидуальный режим</a:t>
            </a:r>
            <a:r>
              <a:rPr lang="en-US" sz="2400" b="0" i="0">
                <a:latin typeface="Calibri"/>
                <a:ea typeface="+mn-ea"/>
                <a:cs typeface="+mn-cs"/>
              </a:rPr>
              <a:t>,</a:t>
            </a:r>
            <a:r>
              <a:rPr lang="en-US" sz="2400" b="1" i="0">
                <a:latin typeface="Calibri"/>
                <a:ea typeface="+mn-ea"/>
                <a:cs typeface="+mn-cs"/>
              </a:rPr>
              <a:t> </a:t>
            </a:r>
            <a:r>
              <a:rPr lang="en-US" sz="2400" b="0" i="0">
                <a:latin typeface="Calibri"/>
                <a:ea typeface="+mn-ea"/>
                <a:cs typeface="+mn-cs"/>
              </a:rPr>
              <a:t>для участия в действии каждый учащийся щелкает в прямоугольнике.</a:t>
            </a:r>
          </a:p>
        </p:txBody>
      </p:sp>
      <p:pic>
        <p:nvPicPr>
          <p:cNvPr id="9" name="Picture 8" descr="clickm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1713" y="3124200"/>
            <a:ext cx="4068049" cy="32639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2819400"/>
            <a:ext cx="3276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 algn="l" defTabSz="914400">
              <a:buNone/>
            </a:pPr>
            <a:endParaRPr lang="en-US" dirty="0" smtClean="0"/>
          </a:p>
          <a:p>
            <a:pPr algn="l" defTabSz="914400">
              <a:buNone/>
            </a:pPr>
            <a:r>
              <a:rPr lang="en-US" sz="1800" b="0" i="0">
                <a:latin typeface="Calibri"/>
                <a:ea typeface="+mn-ea"/>
                <a:cs typeface="+mn-cs"/>
              </a:rPr>
              <a:t>На каждом слайде с поддержкой нескольких мышей учащиеся используют собственные мыши для выбора собственных ответов на один и тот же вопрос.</a:t>
            </a:r>
          </a:p>
          <a:p>
            <a:pPr marL="347472" indent="-347472" algn="l" defTabSz="914400">
              <a:buFont typeface="Arial"/>
              <a:buChar char="•"/>
            </a:pPr>
            <a:endParaRPr lang="en-US" dirty="0" smtClean="0"/>
          </a:p>
          <a:p>
            <a:pPr marL="347472" indent="-347472" algn="l" defTabSz="914400">
              <a:buNone/>
            </a:pPr>
            <a:endParaRPr lang="en-US" dirty="0" smtClean="0"/>
          </a:p>
        </p:txBody>
      </p:sp>
      <p:pic>
        <p:nvPicPr>
          <p:cNvPr id="7" name="Picture 6" descr="blank_clickMe_bt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5000" y="4191000"/>
            <a:ext cx="1650794" cy="742857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0" y="304800"/>
            <a:ext cx="91440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lvl="0" algn="ctr"/>
            <a:r>
              <a:rPr lang="en-US" sz="3400" spc="-20" dirty="0" err="1" smtClean="0">
                <a:solidFill>
                  <a:srgbClr val="5A6378"/>
                </a:solidFill>
              </a:rPr>
              <a:t>Режим</a:t>
            </a:r>
            <a:r>
              <a:rPr lang="en-US" sz="3400" spc="-20" dirty="0" smtClean="0">
                <a:solidFill>
                  <a:srgbClr val="5A6378"/>
                </a:solidFill>
              </a:rPr>
              <a:t> </a:t>
            </a:r>
            <a:r>
              <a:rPr lang="en-US" sz="3400" spc="-20" dirty="0" err="1" smtClean="0">
                <a:solidFill>
                  <a:srgbClr val="5A6378"/>
                </a:solidFill>
              </a:rPr>
              <a:t>воспроизведения</a:t>
            </a:r>
            <a:r>
              <a:rPr lang="en-US" sz="3400" spc="-20" dirty="0" smtClean="0">
                <a:solidFill>
                  <a:srgbClr val="5A6378"/>
                </a:solidFill>
              </a:rPr>
              <a:t> </a:t>
            </a:r>
            <a:r>
              <a:rPr lang="en-US" sz="3400" spc="-20" dirty="0" err="1" smtClean="0">
                <a:solidFill>
                  <a:srgbClr val="5A6378"/>
                </a:solidFill>
              </a:rPr>
              <a:t>показа</a:t>
            </a:r>
            <a:r>
              <a:rPr lang="en-US" sz="3400" spc="-20" dirty="0" smtClean="0">
                <a:solidFill>
                  <a:srgbClr val="5A6378"/>
                </a:solidFill>
              </a:rPr>
              <a:t> </a:t>
            </a:r>
            <a:r>
              <a:rPr lang="en-US" sz="3400" spc="-20" dirty="0" err="1" smtClean="0">
                <a:solidFill>
                  <a:srgbClr val="5A6378"/>
                </a:solidFill>
              </a:rPr>
              <a:t>слайдов</a:t>
            </a:r>
            <a:endParaRPr kumimoji="0" lang="en-US" sz="3400" b="0" i="0" u="none" strike="noStrike" kern="1200" cap="none" spc="-20" normalizeH="0" noProof="0" dirty="0">
              <a:ln>
                <a:noFill/>
              </a:ln>
              <a:solidFill>
                <a:srgbClr val="5A6378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nsitio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7200"/>
            <a:ext cx="9144000" cy="54777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7772400" cy="1470025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None/>
            </a:pPr>
            <a:r>
              <a:rPr lang="ru-RU" sz="4000" b="0" i="0" cap="none" baseline="0" dirty="0" smtClean="0">
                <a:latin typeface="Calibri"/>
                <a:ea typeface="+mj-ea"/>
                <a:cs typeface="+mj-cs"/>
              </a:rPr>
              <a:t>Вид окна программы с</a:t>
            </a:r>
            <a:r>
              <a:rPr lang="en-US" sz="4000" b="0" i="0" cap="none" baseline="0" dirty="0" smtClean="0">
                <a:latin typeface="Calibri"/>
                <a:ea typeface="+mj-ea"/>
                <a:cs typeface="+mj-cs"/>
              </a:rPr>
              <a:t> </a:t>
            </a:r>
            <a:r>
              <a:rPr lang="en-US" sz="4000" b="0" i="0" cap="none" baseline="0" dirty="0" err="1" smtClean="0">
                <a:latin typeface="Calibri"/>
                <a:ea typeface="+mj-ea"/>
                <a:cs typeface="+mj-cs"/>
              </a:rPr>
              <a:t>нескольки</a:t>
            </a:r>
            <a:r>
              <a:rPr lang="ru-RU" sz="4000" b="0" i="0" cap="none" baseline="0" dirty="0" smtClean="0">
                <a:latin typeface="Calibri"/>
                <a:ea typeface="+mj-ea"/>
                <a:cs typeface="+mj-cs"/>
              </a:rPr>
              <a:t>ми</a:t>
            </a:r>
            <a:r>
              <a:rPr lang="en-US" sz="4000" b="0" i="0" cap="none" baseline="0" dirty="0" smtClean="0">
                <a:latin typeface="Calibri"/>
                <a:ea typeface="+mj-ea"/>
                <a:cs typeface="+mj-cs"/>
              </a:rPr>
              <a:t> </a:t>
            </a:r>
            <a:r>
              <a:rPr lang="en-US" sz="4000" b="0" i="0" cap="none" baseline="0" dirty="0" err="1" smtClean="0">
                <a:latin typeface="Calibri"/>
                <a:ea typeface="+mj-ea"/>
                <a:cs typeface="+mj-cs"/>
              </a:rPr>
              <a:t>мыш</a:t>
            </a:r>
            <a:r>
              <a:rPr lang="ru-RU" sz="4000" b="0" i="0" cap="none" baseline="0" dirty="0" err="1" smtClean="0">
                <a:latin typeface="Calibri"/>
                <a:ea typeface="+mj-ea"/>
                <a:cs typeface="+mj-cs"/>
              </a:rPr>
              <a:t>ками</a:t>
            </a:r>
            <a:endParaRPr lang="en-US" sz="4000" b="0" i="0" cap="none" baseline="0" dirty="0">
              <a:latin typeface="Calibri"/>
              <a:ea typeface="+mj-ea"/>
              <a:cs typeface="+mj-cs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am page_no tex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4040" y="2961640"/>
            <a:ext cx="4267200" cy="3413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" y="15240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en-US" sz="2400" b="0" i="0" dirty="0" err="1">
                <a:latin typeface="Calibri"/>
                <a:ea typeface="+mn-ea"/>
                <a:cs typeface="+mn-cs"/>
              </a:rPr>
              <a:t>Если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выбран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1" i="0" dirty="0" err="1">
                <a:latin typeface="Calibri"/>
                <a:ea typeface="+mn-ea"/>
                <a:cs typeface="+mn-cs"/>
              </a:rPr>
              <a:t>Командный</a:t>
            </a:r>
            <a:r>
              <a:rPr lang="en-US" sz="2400" b="1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1" i="0" dirty="0" err="1">
                <a:latin typeface="Calibri"/>
                <a:ea typeface="+mn-ea"/>
                <a:cs typeface="+mn-cs"/>
              </a:rPr>
              <a:t>режим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,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для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присоединения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к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команде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учащиеся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щелкают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соответствующий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рисунок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.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Рисунки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на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этой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странице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представляют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2400" b="0" i="0" dirty="0" err="1">
                <a:latin typeface="Calibri"/>
                <a:ea typeface="+mn-ea"/>
                <a:cs typeface="+mn-cs"/>
              </a:rPr>
              <a:t>команды</a:t>
            </a:r>
            <a:r>
              <a:rPr lang="en-US" sz="2400" b="0" i="0" dirty="0">
                <a:latin typeface="Calibri"/>
                <a:ea typeface="+mn-ea"/>
                <a:cs typeface="+mn-cs"/>
              </a:rPr>
              <a:t>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88000" y="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5247640" y="4326255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en-US" sz="18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1800" b="0" i="0" dirty="0">
                <a:latin typeface="Calibri"/>
                <a:ea typeface="+mn-ea"/>
                <a:cs typeface="+mn-cs"/>
                <a:sym typeface="Wingdings"/>
              </a:rPr>
              <a:t>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62800" y="4267200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400">
              <a:buNone/>
            </a:pPr>
            <a:r>
              <a:rPr lang="en-US" sz="1800" b="0" i="0" dirty="0">
                <a:latin typeface="Calibri"/>
                <a:ea typeface="+mn-ea"/>
                <a:cs typeface="+mn-cs"/>
                <a:sym typeface="Wingdings"/>
              </a:rPr>
              <a:t>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7242423"/>
              </p:ext>
            </p:extLst>
          </p:nvPr>
        </p:nvGraphicFramePr>
        <p:xfrm>
          <a:off x="487680" y="2758440"/>
          <a:ext cx="359664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"/>
                <a:gridCol w="3230880"/>
              </a:tblGrid>
              <a:tr h="307340">
                <a:tc>
                  <a:txBody>
                    <a:bodyPr/>
                    <a:lstStyle/>
                    <a:p>
                      <a:pPr marL="0" algn="l" defTabSz="914400">
                        <a:buNone/>
                      </a:pP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  <a:sym typeface="Wingdings"/>
                        </a:rPr>
                        <a:t>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Когда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учащиеся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щелкают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рисунок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команды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их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указатели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мыши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принимают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вид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соответствующего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рисунка</a:t>
                      </a:r>
                      <a:r>
                        <a:rPr lang="en-US" sz="1800" b="0" i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algn="l" defTabSz="914400">
                        <a:buNone/>
                      </a:pP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7340">
                <a:tc>
                  <a:txBody>
                    <a:bodyPr/>
                    <a:lstStyle/>
                    <a:p>
                      <a:pPr marL="0" algn="l" defTabSz="914400">
                        <a:buNone/>
                      </a:pP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  <a:sym typeface="Wingdings"/>
                        </a:rPr>
                        <a:t>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Число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над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каждым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рисунком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показывает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сколько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учащихся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присоединилось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к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данной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команде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algn="l" defTabSz="914400">
                        <a:buNone/>
                      </a:pPr>
                      <a:endParaRPr lang="en-US" sz="10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07340">
                <a:tc>
                  <a:txBody>
                    <a:bodyPr/>
                    <a:lstStyle/>
                    <a:p>
                      <a:pPr marL="0" algn="l" defTabSz="914400">
                        <a:buNone/>
                      </a:pPr>
                      <a:r>
                        <a:rPr lang="en-US" sz="1800" b="0" i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  <a:sym typeface="Wingdings"/>
                        </a:rPr>
                        <a:t>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buNone/>
                      </a:pPr>
                      <a:r>
                        <a:rPr lang="en-US" sz="1800" b="0" i="1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В</a:t>
                      </a:r>
                      <a:r>
                        <a:rPr lang="en-US" sz="1800" b="0" i="1" baseline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верху</a:t>
                      </a:r>
                      <a:r>
                        <a:rPr lang="en-US" sz="1800" b="0" i="1" baseline="0" dirty="0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1800" b="0" i="0" dirty="0" err="1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число</a:t>
                      </a:r>
                      <a:r>
                        <a:rPr lang="en-US" sz="1800" b="0" i="0" dirty="0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мышей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командах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algn="l" defTabSz="914400">
                        <a:buNone/>
                      </a:pPr>
                      <a:r>
                        <a:rPr lang="en-US" sz="1800" b="0" i="1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Внизу</a:t>
                      </a:r>
                      <a:r>
                        <a:rPr lang="en-US" sz="1800" b="0" i="1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: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осталось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dirty="0" err="1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мышей</a:t>
                      </a:r>
                      <a:r>
                        <a:rPr lang="en-US" sz="1800" b="0" i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382000" y="3124200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400">
              <a:buNone/>
            </a:pPr>
            <a:r>
              <a:rPr lang="en-US" sz="1800" b="0" i="0" dirty="0">
                <a:latin typeface="Calibri"/>
                <a:ea typeface="+mn-ea"/>
                <a:cs typeface="+mn-cs"/>
                <a:sym typeface="Wingdings"/>
              </a:rPr>
              <a:t>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304800"/>
            <a:ext cx="91440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lvl="0"/>
            <a:r>
              <a:rPr lang="en-US" sz="3400" dirty="0" err="1" smtClean="0">
                <a:solidFill>
                  <a:srgbClr val="5A6378"/>
                </a:solidFill>
              </a:rPr>
              <a:t>Режим</a:t>
            </a:r>
            <a:r>
              <a:rPr lang="en-US" sz="3400" dirty="0" smtClean="0">
                <a:solidFill>
                  <a:srgbClr val="5A6378"/>
                </a:solidFill>
              </a:rPr>
              <a:t> </a:t>
            </a:r>
            <a:r>
              <a:rPr lang="en-US" sz="3400" dirty="0" err="1" smtClean="0">
                <a:solidFill>
                  <a:srgbClr val="5A6378"/>
                </a:solidFill>
              </a:rPr>
              <a:t>воспроизведения</a:t>
            </a:r>
            <a:r>
              <a:rPr lang="en-US" sz="3400" dirty="0" smtClean="0">
                <a:solidFill>
                  <a:srgbClr val="5A6378"/>
                </a:solidFill>
              </a:rPr>
              <a:t> </a:t>
            </a:r>
            <a:r>
              <a:rPr lang="en-US" sz="3400" dirty="0" err="1" smtClean="0">
                <a:solidFill>
                  <a:srgbClr val="5A6378"/>
                </a:solidFill>
              </a:rPr>
              <a:t>показа</a:t>
            </a:r>
            <a:r>
              <a:rPr lang="en-US" sz="3400" dirty="0" smtClean="0">
                <a:solidFill>
                  <a:srgbClr val="5A6378"/>
                </a:solidFill>
              </a:rPr>
              <a:t> </a:t>
            </a:r>
            <a:r>
              <a:rPr lang="en-US" sz="3400" dirty="0" err="1" smtClean="0">
                <a:solidFill>
                  <a:srgbClr val="5A6378"/>
                </a:solidFill>
              </a:rPr>
              <a:t>слайдов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rgbClr val="5A6378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6" name="Управляющая кнопка: в начало 15">
            <a:hlinkClick r:id="rId4" action="ppaction://hlinksldjump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9067800" cy="990600"/>
          </a:xfrm>
        </p:spPr>
        <p:txBody>
          <a:bodyPr>
            <a:noAutofit/>
          </a:bodyPr>
          <a:lstStyle/>
          <a:p>
            <a:pPr defTabSz="914400">
              <a:spcBef>
                <a:spcPts val="0"/>
              </a:spcBef>
              <a:buNone/>
            </a:pPr>
            <a:r>
              <a:rPr lang="en-US" sz="3400" b="0" i="0" dirty="0" err="1">
                <a:latin typeface="Calibri"/>
                <a:ea typeface="+mj-ea"/>
                <a:cs typeface="+mj-cs"/>
              </a:rPr>
              <a:t>Типы</a:t>
            </a:r>
            <a:r>
              <a:rPr lang="en-US" sz="3400" b="0" i="0" dirty="0">
                <a:latin typeface="Calibri"/>
                <a:ea typeface="+mj-ea"/>
                <a:cs typeface="+mj-cs"/>
              </a:rPr>
              <a:t> </a:t>
            </a:r>
            <a:r>
              <a:rPr lang="ru-RU" sz="3400" dirty="0" smtClean="0">
                <a:latin typeface="Calibri"/>
              </a:rPr>
              <a:t>вопросов</a:t>
            </a:r>
            <a:r>
              <a:rPr lang="en-US" sz="3400" b="0" i="0" dirty="0" smtClean="0">
                <a:latin typeface="Calibri"/>
                <a:ea typeface="+mj-ea"/>
                <a:cs typeface="+mj-cs"/>
              </a:rPr>
              <a:t> </a:t>
            </a:r>
            <a:r>
              <a:rPr lang="en-US" sz="3400" b="0" i="0" dirty="0">
                <a:latin typeface="Calibri"/>
                <a:ea typeface="+mj-ea"/>
                <a:cs typeface="+mj-cs"/>
              </a:rPr>
              <a:t>с </a:t>
            </a:r>
            <a:r>
              <a:rPr lang="en-US" sz="3400" b="0" i="0" dirty="0" err="1">
                <a:latin typeface="Calibri"/>
                <a:ea typeface="+mj-ea"/>
                <a:cs typeface="+mj-cs"/>
              </a:rPr>
              <a:t>поддержкой</a:t>
            </a:r>
            <a:r>
              <a:rPr lang="en-US" sz="3400" b="0" i="0" dirty="0">
                <a:latin typeface="Calibri"/>
                <a:ea typeface="+mj-ea"/>
                <a:cs typeface="+mj-cs"/>
              </a:rPr>
              <a:t> </a:t>
            </a:r>
            <a:r>
              <a:rPr lang="en-US" sz="3400" b="0" i="0" dirty="0" err="1">
                <a:latin typeface="Calibri"/>
                <a:ea typeface="+mj-ea"/>
                <a:cs typeface="+mj-cs"/>
              </a:rPr>
              <a:t>нескольких</a:t>
            </a:r>
            <a:r>
              <a:rPr lang="en-US" sz="3400" b="0" i="0" dirty="0">
                <a:latin typeface="Calibri"/>
                <a:ea typeface="+mj-ea"/>
                <a:cs typeface="+mj-cs"/>
              </a:rPr>
              <a:t> </a:t>
            </a:r>
            <a:r>
              <a:rPr lang="en-US" sz="3400" b="0" i="0" dirty="0" err="1">
                <a:latin typeface="Calibri"/>
                <a:ea typeface="+mj-ea"/>
                <a:cs typeface="+mj-cs"/>
              </a:rPr>
              <a:t>мышей</a:t>
            </a:r>
            <a:endParaRPr lang="en-US" sz="3400" b="0" i="0" dirty="0">
              <a:latin typeface="Calibri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1700" dirty="0" smtClean="0"/>
          </a:p>
          <a:p>
            <a:pPr algn="r">
              <a:buNone/>
            </a:pPr>
            <a:endParaRPr lang="en-US" sz="17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609600" y="1676400"/>
          <a:ext cx="79248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310896" y="307848"/>
            <a:ext cx="8458200" cy="682752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4600" dirty="0" err="1" smtClean="0">
                <a:solidFill>
                  <a:schemeClr val="tx1"/>
                </a:solidFill>
                <a:latin typeface="Calibri"/>
              </a:rPr>
              <a:t>Это</a:t>
            </a:r>
            <a:r>
              <a:rPr lang="en-US" sz="4600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en-US" sz="4600" dirty="0" err="1" smtClean="0">
                <a:solidFill>
                  <a:schemeClr val="tx1"/>
                </a:solidFill>
                <a:latin typeface="Calibri"/>
              </a:rPr>
              <a:t>куб</a:t>
            </a:r>
            <a:r>
              <a:rPr lang="en-US" sz="4600" dirty="0" smtClean="0">
                <a:solidFill>
                  <a:schemeClr val="tx1"/>
                </a:solidFill>
                <a:latin typeface="Calibri"/>
              </a:rPr>
              <a:t>?</a:t>
            </a:r>
            <a:endParaRPr lang="en-US" dirty="0">
              <a:solidFill>
                <a:srgbClr val="5A6378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1901723"/>
            <a:ext cx="7388352" cy="1674200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algn="l" defTabSz="914400">
              <a:buNone/>
            </a:pPr>
            <a:r>
              <a:rPr lang="en-US" sz="3200" b="0" i="0">
                <a:latin typeface="Calibri"/>
                <a:ea typeface="+mn-ea"/>
                <a:cs typeface="+mn-cs"/>
              </a:rPr>
              <a:t>Да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3583990"/>
            <a:ext cx="7388352" cy="1674200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algn="l" defTabSz="914400">
              <a:buNone/>
            </a:pPr>
            <a:r>
              <a:rPr lang="en-US" sz="3200" b="0" i="0">
                <a:latin typeface="Calibri"/>
                <a:ea typeface="+mn-ea"/>
                <a:cs typeface="+mn-cs"/>
              </a:rPr>
              <a:t>Нет</a:t>
            </a:r>
          </a:p>
        </p:txBody>
      </p:sp>
      <p:sp>
        <p:nvSpPr>
          <p:cNvPr id="11" name="Cube 10"/>
          <p:cNvSpPr/>
          <p:nvPr/>
        </p:nvSpPr>
        <p:spPr>
          <a:xfrm>
            <a:off x="4419600" y="2438400"/>
            <a:ext cx="2209800" cy="1905000"/>
          </a:xfrm>
          <a:prstGeom prst="cub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ular Callout 11"/>
          <p:cNvSpPr/>
          <p:nvPr/>
        </p:nvSpPr>
        <p:spPr>
          <a:xfrm>
            <a:off x="533400" y="5791200"/>
            <a:ext cx="8001000" cy="685800"/>
          </a:xfrm>
          <a:prstGeom prst="wedgeRoundRectCallout">
            <a:avLst>
              <a:gd name="adj1" fmla="val 41101"/>
              <a:gd name="adj2" fmla="val -83574"/>
              <a:gd name="adj3" fmla="val 16667"/>
            </a:avLst>
          </a:prstGeom>
          <a:solidFill>
            <a:schemeClr val="accent1">
              <a:lumMod val="60000"/>
              <a:lumOff val="40000"/>
              <a:alpha val="48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defTabSz="914400">
              <a:buNone/>
            </a:pP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Это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пример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созданного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преподавателем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слайда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вопроса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«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Да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/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Нет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». 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При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просмотре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этой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презентации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в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режиме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1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1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воспроизведения</a:t>
            </a:r>
            <a:r>
              <a:rPr lang="en-US" sz="1400" b="1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1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показа</a:t>
            </a:r>
            <a:r>
              <a:rPr lang="en-US" sz="1400" b="1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1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слайдов</a:t>
            </a:r>
            <a:r>
              <a:rPr lang="en-US" sz="1400" b="1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данный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слайд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будет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первым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,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на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котором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вы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увидите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все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указатели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мышей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1400" b="0" i="0" dirty="0" err="1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учащихся</a:t>
            </a:r>
            <a:r>
              <a:rPr lang="en-US" sz="1400" b="0" i="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.</a:t>
            </a:r>
          </a:p>
        </p:txBody>
      </p:sp>
      <p:pic>
        <p:nvPicPr>
          <p:cNvPr id="13" name="Picture 12" descr="dinosau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24800" y="5181600"/>
            <a:ext cx="590550" cy="603250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06207498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/>
          <p:cNvSpPr txBox="1">
            <a:spLocks/>
          </p:cNvSpPr>
          <p:nvPr/>
        </p:nvSpPr>
        <p:spPr>
          <a:xfrm>
            <a:off x="298704" y="304800"/>
            <a:ext cx="8540496" cy="685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877" tIns="34654" rIns="90877" bIns="34654" anchor="ctr">
            <a:normAutofit fontScale="90000" lnSpcReduction="10000"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4600" dirty="0" err="1" smtClean="0">
                <a:latin typeface="Calibri"/>
                <a:ea typeface="+mj-ea"/>
                <a:cs typeface="+mj-cs"/>
              </a:rPr>
              <a:t>Какая</a:t>
            </a:r>
            <a:r>
              <a:rPr lang="en-US" sz="4600" dirty="0" smtClean="0">
                <a:latin typeface="Calibri"/>
                <a:ea typeface="+mj-ea"/>
                <a:cs typeface="+mj-cs"/>
              </a:rPr>
              <a:t> </a:t>
            </a:r>
            <a:r>
              <a:rPr lang="en-US" sz="4600" dirty="0" err="1" smtClean="0">
                <a:latin typeface="Calibri"/>
                <a:ea typeface="+mj-ea"/>
                <a:cs typeface="+mj-cs"/>
              </a:rPr>
              <a:t>из</a:t>
            </a:r>
            <a:r>
              <a:rPr lang="en-US" sz="4600" dirty="0" smtClean="0">
                <a:latin typeface="Calibri"/>
                <a:ea typeface="+mj-ea"/>
                <a:cs typeface="+mj-cs"/>
              </a:rPr>
              <a:t> </a:t>
            </a:r>
            <a:r>
              <a:rPr lang="en-US" sz="4600" dirty="0" err="1" smtClean="0">
                <a:latin typeface="Calibri"/>
                <a:ea typeface="+mj-ea"/>
                <a:cs typeface="+mj-cs"/>
              </a:rPr>
              <a:t>фигур</a:t>
            </a:r>
            <a:r>
              <a:rPr lang="en-US" sz="4600" dirty="0" smtClean="0">
                <a:latin typeface="Calibri"/>
                <a:ea typeface="+mj-ea"/>
                <a:cs typeface="+mj-cs"/>
              </a:rPr>
              <a:t> </a:t>
            </a:r>
            <a:r>
              <a:rPr lang="en-US" sz="4600" dirty="0" err="1" smtClean="0">
                <a:latin typeface="Calibri"/>
                <a:ea typeface="+mj-ea"/>
                <a:cs typeface="+mj-cs"/>
              </a:rPr>
              <a:t>является</a:t>
            </a:r>
            <a:r>
              <a:rPr lang="en-US" sz="4600" dirty="0" smtClean="0">
                <a:latin typeface="Calibri"/>
                <a:ea typeface="+mj-ea"/>
                <a:cs typeface="+mj-cs"/>
              </a:rPr>
              <a:t> </a:t>
            </a:r>
            <a:r>
              <a:rPr lang="en-US" sz="4600" dirty="0" err="1" smtClean="0">
                <a:latin typeface="Calibri"/>
                <a:ea typeface="+mj-ea"/>
                <a:cs typeface="+mj-cs"/>
              </a:rPr>
              <a:t>трапецией</a:t>
            </a:r>
            <a:r>
              <a:rPr lang="en-US" sz="4600" dirty="0" smtClean="0">
                <a:latin typeface="Calibri"/>
                <a:ea typeface="+mj-ea"/>
                <a:cs typeface="+mj-cs"/>
              </a:rPr>
              <a:t>?</a:t>
            </a:r>
            <a:endParaRPr lang="en-US" sz="4400" dirty="0">
              <a:solidFill>
                <a:srgbClr val="5A6378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4" name="Right Triangle 13"/>
          <p:cNvSpPr/>
          <p:nvPr/>
        </p:nvSpPr>
        <p:spPr>
          <a:xfrm>
            <a:off x="1828800" y="1828800"/>
            <a:ext cx="1219200" cy="990600"/>
          </a:xfrm>
          <a:prstGeom prst="rtTriangle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rallelogram 14"/>
          <p:cNvSpPr/>
          <p:nvPr/>
        </p:nvSpPr>
        <p:spPr>
          <a:xfrm>
            <a:off x="1828800" y="3276600"/>
            <a:ext cx="1219200" cy="914400"/>
          </a:xfrm>
          <a:prstGeom prst="parallelogram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apezoid 15"/>
          <p:cNvSpPr/>
          <p:nvPr/>
        </p:nvSpPr>
        <p:spPr>
          <a:xfrm>
            <a:off x="1828800" y="4648200"/>
            <a:ext cx="1371600" cy="990600"/>
          </a:xfrm>
          <a:prstGeom prst="trapezoid">
            <a:avLst/>
          </a:prstGeom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ular Callout 17"/>
          <p:cNvSpPr/>
          <p:nvPr/>
        </p:nvSpPr>
        <p:spPr>
          <a:xfrm>
            <a:off x="533400" y="5791200"/>
            <a:ext cx="8001000" cy="685800"/>
          </a:xfrm>
          <a:prstGeom prst="wedgeRoundRectCallout">
            <a:avLst>
              <a:gd name="adj1" fmla="val 41101"/>
              <a:gd name="adj2" fmla="val -83574"/>
              <a:gd name="adj3" fmla="val 16667"/>
            </a:avLst>
          </a:prstGeom>
          <a:solidFill>
            <a:schemeClr val="accent1">
              <a:lumMod val="60000"/>
              <a:lumOff val="40000"/>
              <a:alpha val="48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defTabSz="914400">
              <a:buNone/>
            </a:pPr>
            <a:r>
              <a:rPr lang="en-US" sz="1400" b="0" i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Это пример созданного преподавателем слайда вопроса с выбором ответа.</a:t>
            </a:r>
          </a:p>
        </p:txBody>
      </p:sp>
      <p:pic>
        <p:nvPicPr>
          <p:cNvPr id="19" name="Picture 18" descr="dinosau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24800" y="5181600"/>
            <a:ext cx="590550" cy="603250"/>
          </a:xfrm>
          <a:prstGeom prst="rect">
            <a:avLst/>
          </a:prstGeom>
        </p:spPr>
      </p:pic>
      <p:pic>
        <p:nvPicPr>
          <p:cNvPr id="21" name="Picture 20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10156524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828800" y="4648200"/>
            <a:ext cx="10668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28800" y="3200400"/>
            <a:ext cx="10668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28800" y="1752600"/>
            <a:ext cx="1066800" cy="914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1981200" y="1828800"/>
            <a:ext cx="742950" cy="742950"/>
          </a:xfrm>
          <a:prstGeom prst="ellipse">
            <a:avLst/>
          </a:prstGeom>
          <a:gradFill flip="none" rotWithShape="1">
            <a:gsLst>
              <a:gs pos="0">
                <a:srgbClr val="6E6E8C">
                  <a:tint val="66000"/>
                  <a:satMod val="160000"/>
                </a:srgbClr>
              </a:gs>
              <a:gs pos="50000">
                <a:srgbClr val="6E6E8C">
                  <a:tint val="44500"/>
                  <a:satMod val="160000"/>
                </a:srgbClr>
              </a:gs>
              <a:gs pos="100000">
                <a:srgbClr val="6E6E8C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oon 13"/>
          <p:cNvSpPr>
            <a:spLocks noChangeAspect="1"/>
          </p:cNvSpPr>
          <p:nvPr/>
        </p:nvSpPr>
        <p:spPr>
          <a:xfrm>
            <a:off x="2133600" y="3276600"/>
            <a:ext cx="400050" cy="685800"/>
          </a:xfrm>
          <a:prstGeom prst="moon">
            <a:avLst/>
          </a:prstGeom>
          <a:gradFill flip="none" rotWithShape="1">
            <a:gsLst>
              <a:gs pos="0">
                <a:srgbClr val="6E6E8C">
                  <a:tint val="66000"/>
                  <a:satMod val="160000"/>
                </a:srgbClr>
              </a:gs>
              <a:gs pos="50000">
                <a:srgbClr val="6E6E8C">
                  <a:tint val="44500"/>
                  <a:satMod val="160000"/>
                </a:srgbClr>
              </a:gs>
              <a:gs pos="100000">
                <a:srgbClr val="6E6E8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hord 14"/>
          <p:cNvSpPr>
            <a:spLocks noChangeAspect="1"/>
          </p:cNvSpPr>
          <p:nvPr/>
        </p:nvSpPr>
        <p:spPr>
          <a:xfrm rot="2328469">
            <a:off x="2125476" y="4773264"/>
            <a:ext cx="640787" cy="686129"/>
          </a:xfrm>
          <a:prstGeom prst="chord">
            <a:avLst>
              <a:gd name="adj1" fmla="val 2855068"/>
              <a:gd name="adj2" fmla="val 13727075"/>
            </a:avLst>
          </a:prstGeom>
          <a:gradFill flip="none" rotWithShape="1">
            <a:gsLst>
              <a:gs pos="0">
                <a:srgbClr val="6E6E8C">
                  <a:tint val="66000"/>
                  <a:satMod val="160000"/>
                </a:srgbClr>
              </a:gs>
              <a:gs pos="50000">
                <a:srgbClr val="6E6E8C">
                  <a:tint val="44500"/>
                  <a:satMod val="160000"/>
                </a:srgbClr>
              </a:gs>
              <a:gs pos="100000">
                <a:srgbClr val="6E6E8C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ular Callout 15"/>
          <p:cNvSpPr/>
          <p:nvPr/>
        </p:nvSpPr>
        <p:spPr>
          <a:xfrm>
            <a:off x="533400" y="5791200"/>
            <a:ext cx="8001000" cy="685800"/>
          </a:xfrm>
          <a:prstGeom prst="wedgeRoundRectCallout">
            <a:avLst>
              <a:gd name="adj1" fmla="val 41101"/>
              <a:gd name="adj2" fmla="val -83574"/>
              <a:gd name="adj3" fmla="val 16667"/>
            </a:avLst>
          </a:prstGeom>
          <a:solidFill>
            <a:schemeClr val="accent1">
              <a:lumMod val="60000"/>
              <a:lumOff val="40000"/>
              <a:alpha val="48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defTabSz="914400">
              <a:buNone/>
            </a:pPr>
            <a:r>
              <a:rPr lang="en-US" sz="1400" b="0" i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Это образец слайда опроса — вопрос с вариантами ответа без правильного ответа. Используйте слайды опросов для обсуждения различных мнений в классе. </a:t>
            </a:r>
          </a:p>
        </p:txBody>
      </p:sp>
      <p:pic>
        <p:nvPicPr>
          <p:cNvPr id="17" name="Picture 16" descr="dinosa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4800" y="5181600"/>
            <a:ext cx="590550" cy="603250"/>
          </a:xfrm>
          <a:prstGeom prst="rect">
            <a:avLst/>
          </a:prstGeom>
        </p:spPr>
      </p:pic>
      <p:sp>
        <p:nvSpPr>
          <p:cNvPr id="18" name="Title 2"/>
          <p:cNvSpPr txBox="1">
            <a:spLocks/>
          </p:cNvSpPr>
          <p:nvPr/>
        </p:nvSpPr>
        <p:spPr>
          <a:xfrm>
            <a:off x="0" y="403034"/>
            <a:ext cx="9144000" cy="533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877" tIns="34654" rIns="90877" bIns="34654" anchor="ctr">
            <a:no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3100" smtClean="0">
                <a:latin typeface="Calibri"/>
                <a:ea typeface="+mj-ea"/>
                <a:cs typeface="+mj-cs"/>
              </a:rPr>
              <a:t>Какое из изображений, по-вашему, похоже на луну?</a:t>
            </a:r>
            <a:endParaRPr lang="en-US" sz="3100" dirty="0">
              <a:solidFill>
                <a:srgbClr val="5A6378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19" name="Управляющая кнопка: далее 18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2530748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ctr" defTabSz="914400">
              <a:spcBef>
                <a:spcPts val="0"/>
              </a:spcBef>
              <a:buNone/>
            </a:pPr>
            <a:r>
              <a:rPr lang="en-US" sz="4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/>
                <a:ea typeface="+mj-ea"/>
                <a:cs typeface="+mj-cs"/>
              </a:rPr>
              <a:t>Типы</a:t>
            </a:r>
            <a:r>
              <a:rPr lang="en-US" sz="4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/>
                <a:ea typeface="+mj-ea"/>
                <a:cs typeface="+mj-cs"/>
              </a:rPr>
              <a:t> </a:t>
            </a:r>
            <a:r>
              <a:rPr lang="en-US" sz="44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/>
                <a:ea typeface="+mj-ea"/>
                <a:cs typeface="+mj-cs"/>
              </a:rPr>
              <a:t>углов</a:t>
            </a:r>
            <a:endParaRPr lang="en-US" sz="44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1524000"/>
            <a:ext cx="46482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14400">
              <a:buNone/>
            </a:pPr>
            <a:r>
              <a:rPr lang="en-US" sz="2400" b="1" i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Острый угол</a:t>
            </a:r>
            <a:r>
              <a:rPr lang="en-US" sz="2400" b="0" i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400" b="0" i="0">
                <a:latin typeface="Calibri"/>
                <a:ea typeface="+mn-ea"/>
                <a:cs typeface="+mn-cs"/>
              </a:rPr>
              <a:t>имеет величину </a:t>
            </a:r>
            <a:r>
              <a:rPr lang="en-US" sz="2400" b="0" i="1">
                <a:latin typeface="Calibri"/>
                <a:ea typeface="+mn-ea"/>
                <a:cs typeface="+mn-cs"/>
              </a:rPr>
              <a:t>менее</a:t>
            </a:r>
            <a:r>
              <a:rPr lang="en-US" sz="2400" b="0" i="0">
                <a:latin typeface="Calibri"/>
                <a:ea typeface="+mn-ea"/>
                <a:cs typeface="+mn-cs"/>
              </a:rPr>
              <a:t> 90 градусов.</a:t>
            </a:r>
          </a:p>
          <a:p>
            <a:pPr algn="l" defTabSz="914400">
              <a:buNone/>
            </a:pPr>
            <a:endParaRPr lang="en-US" sz="20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609600" y="3048000"/>
            <a:ext cx="3733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14400">
              <a:buNone/>
            </a:pPr>
            <a:r>
              <a:rPr lang="en-US" sz="2400" b="1" i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Тупой угол </a:t>
            </a:r>
            <a:r>
              <a:rPr lang="en-US" sz="2400" b="0" i="0">
                <a:latin typeface="Calibri"/>
                <a:ea typeface="+mn-ea"/>
                <a:cs typeface="+mn-cs"/>
              </a:rPr>
              <a:t>имеет величину </a:t>
            </a:r>
            <a:r>
              <a:rPr lang="en-US" sz="2400" b="0" i="1">
                <a:latin typeface="Calibri"/>
                <a:ea typeface="+mn-ea"/>
                <a:cs typeface="+mn-cs"/>
              </a:rPr>
              <a:t>более</a:t>
            </a:r>
            <a:r>
              <a:rPr lang="en-US" sz="2400" b="0" i="0">
                <a:latin typeface="Calibri"/>
                <a:ea typeface="+mn-ea"/>
                <a:cs typeface="+mn-cs"/>
              </a:rPr>
              <a:t> 90 градусов.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4724400"/>
            <a:ext cx="388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14400">
              <a:buNone/>
            </a:pPr>
            <a:r>
              <a:rPr lang="en-US" sz="2400" b="0" i="0">
                <a:latin typeface="Calibri"/>
                <a:ea typeface="+mn-ea"/>
                <a:cs typeface="+mn-cs"/>
              </a:rPr>
              <a:t>Величина </a:t>
            </a:r>
            <a:r>
              <a:rPr lang="en-US" sz="2400" b="1" i="0">
                <a:solidFill>
                  <a:srgbClr val="00B050"/>
                </a:solidFill>
                <a:latin typeface="Calibri"/>
                <a:ea typeface="+mn-ea"/>
                <a:cs typeface="+mn-cs"/>
              </a:rPr>
              <a:t>прямого</a:t>
            </a:r>
            <a:r>
              <a:rPr lang="en-US" sz="2400" b="0" i="0">
                <a:solidFill>
                  <a:srgbClr val="00B050"/>
                </a:solidFill>
                <a:latin typeface="Calibri"/>
                <a:ea typeface="+mn-ea"/>
                <a:cs typeface="+mn-cs"/>
              </a:rPr>
              <a:t> </a:t>
            </a:r>
            <a:r>
              <a:rPr lang="en-US" sz="2400" b="1" i="0">
                <a:solidFill>
                  <a:srgbClr val="00B050"/>
                </a:solidFill>
                <a:latin typeface="Calibri"/>
                <a:ea typeface="+mn-ea"/>
                <a:cs typeface="+mn-cs"/>
              </a:rPr>
              <a:t>угла </a:t>
            </a:r>
            <a:r>
              <a:rPr lang="en-US" sz="2400" b="0" i="0">
                <a:latin typeface="Calibri"/>
                <a:ea typeface="+mn-ea"/>
                <a:cs typeface="+mn-cs"/>
              </a:rPr>
              <a:t>составляет </a:t>
            </a:r>
            <a:r>
              <a:rPr lang="en-US" sz="2400" b="0" i="1">
                <a:latin typeface="Calibri"/>
                <a:ea typeface="+mn-ea"/>
                <a:cs typeface="+mn-cs"/>
              </a:rPr>
              <a:t>ровно</a:t>
            </a:r>
            <a:r>
              <a:rPr lang="en-US" sz="2400" b="0" i="0">
                <a:latin typeface="Calibri"/>
                <a:ea typeface="+mn-ea"/>
                <a:cs typeface="+mn-cs"/>
              </a:rPr>
              <a:t> 90°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791200" y="2209800"/>
            <a:ext cx="2057400" cy="1588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791200" y="1600200"/>
            <a:ext cx="1219200" cy="60960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934200" y="3733800"/>
            <a:ext cx="990600" cy="1588"/>
          </a:xfrm>
          <a:prstGeom prst="straightConnector1">
            <a:avLst/>
          </a:prstGeom>
          <a:ln w="571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V="1">
            <a:off x="6133306" y="2934494"/>
            <a:ext cx="839788" cy="762000"/>
          </a:xfrm>
          <a:prstGeom prst="straightConnector1">
            <a:avLst/>
          </a:prstGeom>
          <a:ln w="571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10"/>
          <p:cNvGrpSpPr/>
          <p:nvPr/>
        </p:nvGrpSpPr>
        <p:grpSpPr>
          <a:xfrm>
            <a:off x="6172200" y="4114800"/>
            <a:ext cx="1219200" cy="1143000"/>
            <a:chOff x="2132806" y="1296194"/>
            <a:chExt cx="1677194" cy="1296194"/>
          </a:xfrm>
        </p:grpSpPr>
        <p:cxnSp>
          <p:nvCxnSpPr>
            <p:cNvPr id="12" name="Straight Arrow Connector 11"/>
            <p:cNvCxnSpPr/>
            <p:nvPr/>
          </p:nvCxnSpPr>
          <p:spPr>
            <a:xfrm>
              <a:off x="2133600" y="2590800"/>
              <a:ext cx="1676400" cy="1588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5400000" flipH="1" flipV="1">
              <a:off x="1485900" y="1943100"/>
              <a:ext cx="1295400" cy="1588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Arc 13"/>
          <p:cNvSpPr/>
          <p:nvPr/>
        </p:nvSpPr>
        <p:spPr>
          <a:xfrm rot="776714">
            <a:off x="5713500" y="4732404"/>
            <a:ext cx="838200" cy="762000"/>
          </a:xfrm>
          <a:prstGeom prst="arc">
            <a:avLst/>
          </a:prstGeom>
          <a:ln w="12700">
            <a:solidFill>
              <a:srgbClr val="00B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/>
          <p:cNvSpPr/>
          <p:nvPr/>
        </p:nvSpPr>
        <p:spPr>
          <a:xfrm rot="20956923">
            <a:off x="6388145" y="3424094"/>
            <a:ext cx="838200" cy="762000"/>
          </a:xfrm>
          <a:prstGeom prst="arc">
            <a:avLst/>
          </a:prstGeom>
          <a:ln w="12700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 rot="1098922">
            <a:off x="6042097" y="1712600"/>
            <a:ext cx="838200" cy="762000"/>
          </a:xfrm>
          <a:prstGeom prst="arc">
            <a:avLst>
              <a:gd name="adj1" fmla="val 17801639"/>
              <a:gd name="adj2" fmla="val 0"/>
            </a:avLst>
          </a:prstGeom>
          <a:ln w="127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ular Callout 17"/>
          <p:cNvSpPr/>
          <p:nvPr/>
        </p:nvSpPr>
        <p:spPr>
          <a:xfrm>
            <a:off x="685800" y="5867400"/>
            <a:ext cx="7620000" cy="762000"/>
          </a:xfrm>
          <a:prstGeom prst="wedgeRoundRectCallout">
            <a:avLst>
              <a:gd name="adj1" fmla="val 41101"/>
              <a:gd name="adj2" fmla="val -83574"/>
              <a:gd name="adj3" fmla="val 16667"/>
            </a:avLst>
          </a:prstGeom>
          <a:solidFill>
            <a:schemeClr val="accent1">
              <a:lumMod val="60000"/>
              <a:lumOff val="40000"/>
              <a:alpha val="48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defTabSz="914400">
              <a:buNone/>
            </a:pPr>
            <a:r>
              <a:rPr lang="en-US" sz="1400" b="0" i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Это пример стандартного слайда PowerPoint. Используйте стандартные слайды для отображения инструкций в презентациях с поддержкой нескольких мышей.</a:t>
            </a:r>
          </a:p>
        </p:txBody>
      </p:sp>
      <p:pic>
        <p:nvPicPr>
          <p:cNvPr id="19" name="Picture 18" descr="dinosa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5257800"/>
            <a:ext cx="590550" cy="603250"/>
          </a:xfrm>
          <a:prstGeom prst="rect">
            <a:avLst/>
          </a:prstGeom>
        </p:spPr>
      </p:pic>
      <p:sp>
        <p:nvSpPr>
          <p:cNvPr id="20" name="Управляющая кнопка: далее 19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8288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en-US" sz="2000" b="0" i="0">
                <a:latin typeface="Calibri"/>
                <a:ea typeface="+mn-ea"/>
                <a:cs typeface="+mn-cs"/>
              </a:rPr>
              <a:t>Треугольник: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46482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en-US" sz="2000" b="0" i="0">
                <a:latin typeface="Calibri"/>
                <a:ea typeface="+mn-ea"/>
                <a:cs typeface="+mn-cs"/>
              </a:rPr>
              <a:t>Ромб: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32004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en-US" sz="2000" b="0" i="0">
                <a:latin typeface="Calibri"/>
                <a:ea typeface="+mn-ea"/>
                <a:cs typeface="+mn-cs"/>
              </a:rPr>
              <a:t>Прямоугольник:</a:t>
            </a: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3390900" y="1790700"/>
            <a:ext cx="914400" cy="6858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505200" y="2590800"/>
            <a:ext cx="1219200" cy="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410200" y="2895600"/>
            <a:ext cx="1905000" cy="0"/>
          </a:xfrm>
          <a:prstGeom prst="line">
            <a:avLst/>
          </a:prstGeom>
          <a:ln w="508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410200" y="3810000"/>
            <a:ext cx="1905000" cy="0"/>
          </a:xfrm>
          <a:prstGeom prst="line">
            <a:avLst/>
          </a:prstGeom>
          <a:ln w="508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6200000" flipH="1">
            <a:off x="4114800" y="4038600"/>
            <a:ext cx="762000" cy="76200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4152900" y="4838700"/>
            <a:ext cx="762000" cy="685800"/>
          </a:xfrm>
          <a:prstGeom prst="line">
            <a:avLst/>
          </a:prstGeom>
          <a:ln w="508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ular Callout 12"/>
          <p:cNvSpPr/>
          <p:nvPr/>
        </p:nvSpPr>
        <p:spPr>
          <a:xfrm>
            <a:off x="1295400" y="5791200"/>
            <a:ext cx="7239000" cy="762000"/>
          </a:xfrm>
          <a:prstGeom prst="wedgeRoundRectCallout">
            <a:avLst>
              <a:gd name="adj1" fmla="val 41101"/>
              <a:gd name="adj2" fmla="val -83574"/>
              <a:gd name="adj3" fmla="val 16667"/>
            </a:avLst>
          </a:prstGeom>
          <a:solidFill>
            <a:schemeClr val="accent1">
              <a:lumMod val="60000"/>
              <a:lumOff val="40000"/>
              <a:alpha val="48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defTabSz="914400">
              <a:buNone/>
            </a:pPr>
            <a:r>
              <a:rPr lang="en-US" sz="1400" b="0" i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Использование палитры возможно только в режиме воспроизведения показа слайдов. Как учащиеся выполнили это действие в презентации, показано на следующем слайде.</a:t>
            </a:r>
          </a:p>
        </p:txBody>
      </p:sp>
      <p:pic>
        <p:nvPicPr>
          <p:cNvPr id="14" name="Picture 13" descr="dinosa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4800" y="5181600"/>
            <a:ext cx="590550" cy="603250"/>
          </a:xfrm>
          <a:prstGeom prst="rect">
            <a:avLst/>
          </a:prstGeom>
        </p:spPr>
      </p:pic>
      <p:sp>
        <p:nvSpPr>
          <p:cNvPr id="15" name="Title 2"/>
          <p:cNvSpPr txBox="1">
            <a:spLocks/>
          </p:cNvSpPr>
          <p:nvPr/>
        </p:nvSpPr>
        <p:spPr>
          <a:xfrm>
            <a:off x="0" y="358966"/>
            <a:ext cx="9144000" cy="68275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3500" smtClean="0">
                <a:solidFill>
                  <a:schemeClr val="tx1"/>
                </a:solidFill>
                <a:latin typeface="Calibri"/>
              </a:rPr>
              <a:t>Завершите каждую из геометрических фигур </a:t>
            </a:r>
            <a:endParaRPr lang="en-US" sz="3500" dirty="0">
              <a:solidFill>
                <a:srgbClr val="5A6378"/>
              </a:solidFill>
              <a:latin typeface="Calibri"/>
            </a:endParaRPr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4091211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ub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42422"/>
            <a:ext cx="6076950" cy="3906206"/>
          </a:xfrm>
          <a:prstGeom prst="rect">
            <a:avLst/>
          </a:prstGeom>
          <a:solidFill>
            <a:srgbClr val="CCFF33">
              <a:alpha val="45882"/>
            </a:srgbClr>
          </a:solidFill>
          <a:ln w="28575">
            <a:solidFill>
              <a:schemeClr val="bg2">
                <a:lumMod val="90000"/>
              </a:schemeClr>
            </a:solidFill>
          </a:ln>
        </p:spPr>
      </p:pic>
      <p:sp>
        <p:nvSpPr>
          <p:cNvPr id="5" name="Rounded Rectangular Callout 4"/>
          <p:cNvSpPr/>
          <p:nvPr/>
        </p:nvSpPr>
        <p:spPr>
          <a:xfrm>
            <a:off x="838200" y="5791200"/>
            <a:ext cx="7696200" cy="762000"/>
          </a:xfrm>
          <a:prstGeom prst="wedgeRoundRectCallout">
            <a:avLst>
              <a:gd name="adj1" fmla="val 41101"/>
              <a:gd name="adj2" fmla="val -83574"/>
              <a:gd name="adj3" fmla="val 16667"/>
            </a:avLst>
          </a:prstGeom>
          <a:solidFill>
            <a:schemeClr val="accent1">
              <a:lumMod val="60000"/>
              <a:lumOff val="40000"/>
              <a:alpha val="48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defTabSz="914400">
              <a:buNone/>
            </a:pPr>
            <a:r>
              <a:rPr lang="en-US" sz="1400" b="0" i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Это снимок экрана с предыдущим слайдом, на котором фигуры завершены учащимся с использованием указателя мыши в качестве инструмента рисования.</a:t>
            </a:r>
          </a:p>
        </p:txBody>
      </p:sp>
      <p:pic>
        <p:nvPicPr>
          <p:cNvPr id="6" name="Picture 5" descr="dinosa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4800" y="5181600"/>
            <a:ext cx="590550" cy="603250"/>
          </a:xfrm>
          <a:prstGeom prst="rect">
            <a:avLst/>
          </a:prstGeom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792162"/>
          </a:xfrm>
        </p:spPr>
        <p:txBody>
          <a:bodyPr>
            <a:normAutofit/>
          </a:bodyPr>
          <a:lstStyle/>
          <a:p>
            <a:pPr algn="l" defTabSz="914400">
              <a:spcBef>
                <a:spcPts val="0"/>
              </a:spcBef>
              <a:buNone/>
            </a:pPr>
            <a:r>
              <a:rPr lang="en-US" sz="3800" b="0" i="0" dirty="0" err="1">
                <a:latin typeface="Calibri"/>
                <a:ea typeface="+mj-ea"/>
                <a:cs typeface="+mj-cs"/>
              </a:rPr>
              <a:t>Пример</a:t>
            </a:r>
            <a:r>
              <a:rPr lang="en-US" sz="3800" b="0" i="0" dirty="0">
                <a:latin typeface="Calibri"/>
                <a:ea typeface="+mj-ea"/>
                <a:cs typeface="+mj-cs"/>
              </a:rPr>
              <a:t> </a:t>
            </a:r>
            <a:r>
              <a:rPr lang="en-US" sz="3800" b="0" i="0" dirty="0" err="1">
                <a:latin typeface="Calibri"/>
                <a:ea typeface="+mj-ea"/>
                <a:cs typeface="+mj-cs"/>
              </a:rPr>
              <a:t>планировки</a:t>
            </a:r>
            <a:r>
              <a:rPr lang="en-US" sz="3800" b="0" i="0" dirty="0">
                <a:latin typeface="Calibri"/>
                <a:ea typeface="+mj-ea"/>
                <a:cs typeface="+mj-cs"/>
              </a:rPr>
              <a:t> </a:t>
            </a:r>
            <a:r>
              <a:rPr lang="en-US" sz="3800" b="0" i="0" dirty="0" err="1">
                <a:latin typeface="Calibri"/>
                <a:ea typeface="+mj-ea"/>
                <a:cs typeface="+mj-cs"/>
              </a:rPr>
              <a:t>классной</a:t>
            </a:r>
            <a:r>
              <a:rPr lang="en-US" sz="3800" b="0" i="0" dirty="0">
                <a:latin typeface="Calibri"/>
                <a:ea typeface="+mj-ea"/>
                <a:cs typeface="+mj-cs"/>
              </a:rPr>
              <a:t> </a:t>
            </a:r>
            <a:r>
              <a:rPr lang="en-US" sz="3800" b="0" i="0" dirty="0" err="1">
                <a:latin typeface="Calibri"/>
                <a:ea typeface="+mj-ea"/>
                <a:cs typeface="+mj-cs"/>
              </a:rPr>
              <a:t>комнаты</a:t>
            </a:r>
            <a:endParaRPr lang="en-US" sz="3800" b="0" i="0" dirty="0">
              <a:latin typeface="Calibri"/>
              <a:ea typeface="+mj-ea"/>
              <a:cs typeface="+mj-cs"/>
            </a:endParaRPr>
          </a:p>
        </p:txBody>
      </p:sp>
      <p:pic>
        <p:nvPicPr>
          <p:cNvPr id="4" name="Content Placeholder 6" descr="MouseMischiefClassroomSetup.g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691509" y="1714488"/>
            <a:ext cx="5129597" cy="3286148"/>
          </a:xfrm>
        </p:spPr>
      </p:pic>
      <p:sp>
        <p:nvSpPr>
          <p:cNvPr id="8" name="TextBox 7"/>
          <p:cNvSpPr txBox="1"/>
          <p:nvPr/>
        </p:nvSpPr>
        <p:spPr>
          <a:xfrm>
            <a:off x="533400" y="1447800"/>
            <a:ext cx="3276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 algn="l" defTabSz="914400">
              <a:buNone/>
            </a:pPr>
            <a:endParaRPr lang="en-US" dirty="0" smtClean="0"/>
          </a:p>
          <a:p>
            <a:pPr algn="l" defTabSz="914400">
              <a:buNone/>
            </a:pPr>
            <a:r>
              <a:rPr lang="ru-RU" sz="1800" b="0" i="0" dirty="0" smtClean="0">
                <a:latin typeface="Calibri"/>
                <a:ea typeface="+mn-ea"/>
                <a:cs typeface="+mn-cs"/>
              </a:rPr>
              <a:t>О</a:t>
            </a:r>
            <a:r>
              <a:rPr lang="en-US" sz="1800" b="0" i="0" dirty="0" err="1" smtClean="0">
                <a:latin typeface="Calibri"/>
                <a:ea typeface="+mn-ea"/>
                <a:cs typeface="+mn-cs"/>
              </a:rPr>
              <a:t>дна</a:t>
            </a:r>
            <a:r>
              <a:rPr lang="en-US" sz="1800" b="0" i="0" dirty="0" smtClean="0">
                <a:latin typeface="Calibri"/>
                <a:ea typeface="+mn-ea"/>
                <a:cs typeface="+mn-cs"/>
              </a:rPr>
              <a:t> </a:t>
            </a:r>
            <a:r>
              <a:rPr lang="en-US" sz="1800" b="0" i="0" dirty="0" err="1">
                <a:latin typeface="Calibri"/>
                <a:ea typeface="+mn-ea"/>
                <a:cs typeface="+mn-cs"/>
              </a:rPr>
              <a:t>из</a:t>
            </a:r>
            <a:r>
              <a:rPr lang="en-US" sz="18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1800" b="0" i="0" dirty="0" err="1">
                <a:latin typeface="Calibri"/>
                <a:ea typeface="+mn-ea"/>
                <a:cs typeface="+mn-cs"/>
              </a:rPr>
              <a:t>возможных</a:t>
            </a:r>
            <a:r>
              <a:rPr lang="en-US" sz="18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1800" b="0" i="0" dirty="0" err="1">
                <a:latin typeface="Calibri"/>
                <a:ea typeface="+mn-ea"/>
                <a:cs typeface="+mn-cs"/>
              </a:rPr>
              <a:t>планировок</a:t>
            </a:r>
            <a:r>
              <a:rPr lang="en-US" sz="18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1800" b="0" i="0" dirty="0" err="1">
                <a:latin typeface="Calibri"/>
                <a:ea typeface="+mn-ea"/>
                <a:cs typeface="+mn-cs"/>
              </a:rPr>
              <a:t>классной</a:t>
            </a:r>
            <a:r>
              <a:rPr lang="en-US" sz="18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1800" b="0" i="0" dirty="0" err="1">
                <a:latin typeface="Calibri"/>
                <a:ea typeface="+mn-ea"/>
                <a:cs typeface="+mn-cs"/>
              </a:rPr>
              <a:t>комнаты</a:t>
            </a:r>
            <a:r>
              <a:rPr lang="en-US" sz="18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1800" b="0" i="0" dirty="0" err="1">
                <a:latin typeface="Calibri"/>
                <a:ea typeface="+mn-ea"/>
                <a:cs typeface="+mn-cs"/>
              </a:rPr>
              <a:t>для</a:t>
            </a:r>
            <a:r>
              <a:rPr lang="en-US" sz="1800" b="0" i="0" dirty="0">
                <a:latin typeface="Calibri"/>
                <a:ea typeface="+mn-ea"/>
                <a:cs typeface="+mn-cs"/>
              </a:rPr>
              <a:t> 12 </a:t>
            </a:r>
            <a:r>
              <a:rPr lang="en-US" sz="1800" b="0" i="0" dirty="0" err="1">
                <a:latin typeface="Calibri"/>
                <a:ea typeface="+mn-ea"/>
                <a:cs typeface="+mn-cs"/>
              </a:rPr>
              <a:t>учащихся</a:t>
            </a:r>
            <a:r>
              <a:rPr lang="en-US" sz="1800" b="0" i="0" dirty="0">
                <a:latin typeface="Calibri"/>
                <a:ea typeface="+mn-ea"/>
                <a:cs typeface="+mn-cs"/>
              </a:rPr>
              <a:t>:</a:t>
            </a:r>
          </a:p>
          <a:p>
            <a:pPr algn="l" defTabSz="914400">
              <a:buNone/>
            </a:pPr>
            <a:endParaRPr lang="en-US" dirty="0" smtClean="0"/>
          </a:p>
          <a:p>
            <a:pPr marL="347472" indent="-347472" algn="l" defTabSz="914400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</a:pPr>
            <a:r>
              <a:rPr lang="ru-RU" sz="1800" b="0" i="0" dirty="0" smtClean="0">
                <a:latin typeface="Calibri"/>
                <a:ea typeface="+mn-ea"/>
                <a:cs typeface="+mn-cs"/>
              </a:rPr>
              <a:t>П</a:t>
            </a:r>
            <a:r>
              <a:rPr lang="en-US" sz="1800" b="0" i="0" dirty="0" err="1" smtClean="0">
                <a:latin typeface="Calibri"/>
                <a:ea typeface="+mn-ea"/>
                <a:cs typeface="+mn-cs"/>
              </a:rPr>
              <a:t>роектор</a:t>
            </a:r>
            <a:endParaRPr lang="en-US" sz="1800" b="0" i="0" dirty="0">
              <a:latin typeface="Calibri"/>
              <a:ea typeface="+mn-ea"/>
              <a:cs typeface="+mn-cs"/>
            </a:endParaRPr>
          </a:p>
          <a:p>
            <a:pPr marL="347472" indent="-347472" algn="l" defTabSz="914400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</a:pPr>
            <a:r>
              <a:rPr lang="ru-RU" sz="1800" b="0" i="0" dirty="0" smtClean="0">
                <a:latin typeface="Calibri"/>
                <a:ea typeface="+mn-ea"/>
                <a:cs typeface="+mn-cs"/>
              </a:rPr>
              <a:t>Э</a:t>
            </a:r>
            <a:r>
              <a:rPr lang="en-US" sz="1800" b="0" i="0" dirty="0" err="1" smtClean="0">
                <a:latin typeface="Calibri"/>
                <a:ea typeface="+mn-ea"/>
                <a:cs typeface="+mn-cs"/>
              </a:rPr>
              <a:t>кран</a:t>
            </a:r>
            <a:endParaRPr lang="en-US" sz="1800" b="0" i="0" dirty="0">
              <a:latin typeface="Calibri"/>
              <a:ea typeface="+mn-ea"/>
              <a:cs typeface="+mn-cs"/>
            </a:endParaRPr>
          </a:p>
          <a:p>
            <a:pPr marL="347472" indent="-347472" algn="l" defTabSz="914400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</a:pPr>
            <a:r>
              <a:rPr lang="en-US" sz="1800" b="0" i="0" dirty="0">
                <a:latin typeface="Calibri"/>
                <a:ea typeface="+mn-ea"/>
                <a:cs typeface="+mn-cs"/>
              </a:rPr>
              <a:t>3 USB-</a:t>
            </a:r>
            <a:r>
              <a:rPr lang="en-US" sz="1800" b="0" i="0" dirty="0" err="1">
                <a:latin typeface="Calibri"/>
                <a:ea typeface="+mn-ea"/>
                <a:cs typeface="+mn-cs"/>
              </a:rPr>
              <a:t>концентратора</a:t>
            </a:r>
            <a:endParaRPr lang="en-US" sz="1800" b="0" i="0" dirty="0">
              <a:latin typeface="Calibri"/>
              <a:ea typeface="+mn-ea"/>
              <a:cs typeface="+mn-cs"/>
            </a:endParaRPr>
          </a:p>
          <a:p>
            <a:pPr algn="l" defTabSz="914400"/>
            <a:endParaRPr lang="en-US" dirty="0" smtClean="0"/>
          </a:p>
          <a:p>
            <a:pPr algn="l" defTabSz="914400">
              <a:buNone/>
            </a:pPr>
            <a:endParaRPr lang="en-US" dirty="0" smtClean="0"/>
          </a:p>
          <a:p>
            <a:pPr algn="l" defTabSz="914400">
              <a:buNone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072198" y="235743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>
              <a:buNone/>
            </a:pPr>
            <a:r>
              <a:rPr lang="en-US" sz="1800" b="0" i="0" dirty="0">
                <a:latin typeface="Calibri"/>
                <a:ea typeface="+mn-ea"/>
                <a:cs typeface="+mn-cs"/>
              </a:rPr>
              <a:t> </a:t>
            </a:r>
            <a:r>
              <a:rPr lang="en-US" sz="1800" b="0" i="0" dirty="0">
                <a:latin typeface="Calibri"/>
                <a:ea typeface="+mn-ea"/>
                <a:cs typeface="+mn-cs"/>
                <a:sym typeface="Wingdings"/>
              </a:rPr>
              <a:t></a:t>
            </a:r>
          </a:p>
        </p:txBody>
      </p:sp>
      <p:sp>
        <p:nvSpPr>
          <p:cNvPr id="9" name="Rectangle 10"/>
          <p:cNvSpPr/>
          <p:nvPr/>
        </p:nvSpPr>
        <p:spPr>
          <a:xfrm>
            <a:off x="6286512" y="1785926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400">
              <a:buNone/>
            </a:pPr>
            <a:r>
              <a:rPr lang="en-US" sz="1800" b="0" i="0" dirty="0">
                <a:latin typeface="Calibri"/>
                <a:ea typeface="+mn-ea"/>
                <a:cs typeface="+mn-cs"/>
                <a:sym typeface="Wingdings"/>
              </a:rPr>
              <a:t>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86578" y="2928934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400">
              <a:buNone/>
            </a:pPr>
            <a:r>
              <a:rPr lang="en-US" sz="1800" b="0" i="0" dirty="0">
                <a:latin typeface="Calibri"/>
                <a:ea typeface="+mn-ea"/>
                <a:cs typeface="+mn-cs"/>
                <a:sym typeface="Wingdings"/>
              </a:rPr>
              <a:t></a:t>
            </a:r>
          </a:p>
        </p:txBody>
      </p:sp>
      <p:sp>
        <p:nvSpPr>
          <p:cNvPr id="11" name="Rectangle 9"/>
          <p:cNvSpPr/>
          <p:nvPr/>
        </p:nvSpPr>
        <p:spPr>
          <a:xfrm>
            <a:off x="7286644" y="1928802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400">
              <a:buNone/>
            </a:pPr>
            <a:r>
              <a:rPr lang="en-US" sz="1800" b="0" i="0" dirty="0">
                <a:latin typeface="Calibri"/>
                <a:ea typeface="+mn-ea"/>
                <a:cs typeface="+mn-cs"/>
                <a:sym typeface="Wingdings"/>
              </a:rPr>
              <a:t></a:t>
            </a:r>
          </a:p>
        </p:txBody>
      </p:sp>
      <p:sp>
        <p:nvSpPr>
          <p:cNvPr id="12" name="Rectangle 9"/>
          <p:cNvSpPr/>
          <p:nvPr/>
        </p:nvSpPr>
        <p:spPr>
          <a:xfrm>
            <a:off x="7286644" y="2214554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914400">
              <a:buNone/>
            </a:pPr>
            <a:r>
              <a:rPr lang="en-US" sz="1800" b="0" i="0" dirty="0">
                <a:latin typeface="Calibri"/>
                <a:ea typeface="+mn-ea"/>
                <a:cs typeface="+mn-cs"/>
                <a:sym typeface="Wingdings"/>
              </a:rPr>
              <a:t>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596" y="5643578"/>
            <a:ext cx="528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 </a:t>
            </a:r>
            <a:r>
              <a:rPr lang="en-US" dirty="0" err="1" smtClean="0"/>
              <a:t>мышей</a:t>
            </a:r>
            <a:r>
              <a:rPr lang="en-US" dirty="0" smtClean="0"/>
              <a:t> (</a:t>
            </a:r>
            <a:r>
              <a:rPr lang="ru-RU" dirty="0" smtClean="0"/>
              <a:t>4 </a:t>
            </a:r>
            <a:r>
              <a:rPr lang="en-US" dirty="0" err="1" smtClean="0"/>
              <a:t>проводных</a:t>
            </a:r>
            <a:r>
              <a:rPr lang="en-US" dirty="0" smtClean="0"/>
              <a:t> и </a:t>
            </a:r>
            <a:r>
              <a:rPr lang="ru-RU" dirty="0" smtClean="0"/>
              <a:t>8 </a:t>
            </a:r>
            <a:r>
              <a:rPr lang="en-US" dirty="0" err="1" smtClean="0"/>
              <a:t>беспроводных</a:t>
            </a:r>
            <a:r>
              <a:rPr lang="en-US" dirty="0" smtClean="0"/>
              <a:t>)</a:t>
            </a:r>
          </a:p>
          <a:p>
            <a:endParaRPr lang="ru-RU" dirty="0"/>
          </a:p>
        </p:txBody>
      </p:sp>
      <p:sp>
        <p:nvSpPr>
          <p:cNvPr id="13" name="Управляющая кнопка: в начало 12">
            <a:hlinkClick r:id="rId3" action="ppaction://hlinksldjump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686800" cy="792162"/>
          </a:xfrm>
        </p:spPr>
        <p:txBody>
          <a:bodyPr>
            <a:normAutofit/>
          </a:bodyPr>
          <a:lstStyle/>
          <a:p>
            <a:pPr algn="l" defTabSz="914400">
              <a:spcBef>
                <a:spcPts val="0"/>
              </a:spcBef>
              <a:buNone/>
            </a:pPr>
            <a:r>
              <a:rPr lang="en-US" sz="3800" b="0" i="0" dirty="0" err="1">
                <a:latin typeface="Calibri"/>
                <a:ea typeface="+mj-ea"/>
                <a:cs typeface="+mj-cs"/>
              </a:rPr>
              <a:t>Пример</a:t>
            </a:r>
            <a:r>
              <a:rPr lang="en-US" sz="3800" b="0" i="0" dirty="0">
                <a:latin typeface="Calibri"/>
                <a:ea typeface="+mj-ea"/>
                <a:cs typeface="+mj-cs"/>
              </a:rPr>
              <a:t> </a:t>
            </a:r>
            <a:r>
              <a:rPr lang="en-US" sz="3800" b="0" i="0" dirty="0" err="1">
                <a:latin typeface="Calibri"/>
                <a:ea typeface="+mj-ea"/>
                <a:cs typeface="+mj-cs"/>
              </a:rPr>
              <a:t>планировки</a:t>
            </a:r>
            <a:r>
              <a:rPr lang="en-US" sz="3800" b="0" i="0" dirty="0">
                <a:latin typeface="Calibri"/>
                <a:ea typeface="+mj-ea"/>
                <a:cs typeface="+mj-cs"/>
              </a:rPr>
              <a:t> </a:t>
            </a:r>
            <a:r>
              <a:rPr lang="en-US" sz="3800" b="0" i="0" dirty="0" err="1">
                <a:latin typeface="Calibri"/>
                <a:ea typeface="+mj-ea"/>
                <a:cs typeface="+mj-cs"/>
              </a:rPr>
              <a:t>классной</a:t>
            </a:r>
            <a:r>
              <a:rPr lang="en-US" sz="3800" b="0" i="0" dirty="0">
                <a:latin typeface="Calibri"/>
                <a:ea typeface="+mj-ea"/>
                <a:cs typeface="+mj-cs"/>
              </a:rPr>
              <a:t> </a:t>
            </a:r>
            <a:r>
              <a:rPr lang="en-US" sz="3800" b="0" i="0" dirty="0" err="1">
                <a:latin typeface="Calibri"/>
                <a:ea typeface="+mj-ea"/>
                <a:cs typeface="+mj-cs"/>
              </a:rPr>
              <a:t>комнаты</a:t>
            </a:r>
            <a:endParaRPr lang="en-US" sz="3800" b="0" i="0" dirty="0">
              <a:latin typeface="Calibri"/>
              <a:ea typeface="+mj-ea"/>
              <a:cs typeface="+mj-cs"/>
            </a:endParaRPr>
          </a:p>
        </p:txBody>
      </p:sp>
      <p:sp>
        <p:nvSpPr>
          <p:cNvPr id="13" name="Управляющая кнопка: в начало 12">
            <a:hlinkClick r:id="rId2" action="ppaction://hlinksldjump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428596" y="5357826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использовать беспроводные мышки, то достаточно приобрести только устройства для их подключения к компьютеру  (</a:t>
            </a:r>
            <a:r>
              <a:rPr lang="en-US" dirty="0" smtClean="0"/>
              <a:t>USB </a:t>
            </a:r>
            <a:r>
              <a:rPr lang="ru-RU" dirty="0" smtClean="0"/>
              <a:t>– концентраторы - 3). Начинать можно с 4-5 мышек на весь класс (работа в группах по 4 человека).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1285860"/>
            <a:ext cx="7810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2714620"/>
            <a:ext cx="6286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3286124"/>
            <a:ext cx="14192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3286124"/>
            <a:ext cx="14192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28860" y="3286124"/>
            <a:ext cx="14192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4286256"/>
            <a:ext cx="14192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4286256"/>
            <a:ext cx="14192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8632189">
            <a:off x="3000364" y="3643314"/>
            <a:ext cx="2476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8752359">
            <a:off x="4357686" y="3571876"/>
            <a:ext cx="2476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8725039">
            <a:off x="5715008" y="3643314"/>
            <a:ext cx="2476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8915518">
            <a:off x="3643306" y="4572008"/>
            <a:ext cx="2476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9013864">
            <a:off x="5072066" y="4572008"/>
            <a:ext cx="2476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Рисунок 32" descr="стол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714612" y="1500174"/>
            <a:ext cx="1400176" cy="971550"/>
          </a:xfrm>
          <a:prstGeom prst="rect">
            <a:avLst/>
          </a:prstGeom>
        </p:spPr>
      </p:pic>
      <p:sp>
        <p:nvSpPr>
          <p:cNvPr id="34" name="Овал 33"/>
          <p:cNvSpPr/>
          <p:nvPr/>
        </p:nvSpPr>
        <p:spPr>
          <a:xfrm>
            <a:off x="3428992" y="1643050"/>
            <a:ext cx="214314" cy="21431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7" name="Выноска-облако 36"/>
          <p:cNvSpPr/>
          <p:nvPr/>
        </p:nvSpPr>
        <p:spPr>
          <a:xfrm>
            <a:off x="7000892" y="1142984"/>
            <a:ext cx="1857388" cy="2000264"/>
          </a:xfrm>
          <a:prstGeom prst="cloudCallout">
            <a:avLst>
              <a:gd name="adj1" fmla="val -112321"/>
              <a:gd name="adj2" fmla="val 8078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58082" y="1428736"/>
            <a:ext cx="10858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Выноска-облако 39"/>
          <p:cNvSpPr/>
          <p:nvPr/>
        </p:nvSpPr>
        <p:spPr>
          <a:xfrm>
            <a:off x="1285852" y="2143116"/>
            <a:ext cx="1071570" cy="1143008"/>
          </a:xfrm>
          <a:prstGeom prst="cloudCallout">
            <a:avLst>
              <a:gd name="adj1" fmla="val 168696"/>
              <a:gd name="adj2" fmla="val -6802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1571604" y="2428868"/>
            <a:ext cx="475072" cy="500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Справка и руководство </a:t>
            </a:r>
            <a:r>
              <a:rPr lang="en-US" dirty="0" smtClean="0">
                <a:hlinkClick r:id="rId2"/>
              </a:rPr>
              <a:t>&gt;&gt;&gt;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5" name="Управляющая кнопка: в начало 4">
            <a:hlinkClick r:id="rId3" action="ppaction://hlinksldjump" highlightClick="1"/>
          </p:cNvPr>
          <p:cNvSpPr/>
          <p:nvPr/>
        </p:nvSpPr>
        <p:spPr>
          <a:xfrm>
            <a:off x="8715372" y="6500834"/>
            <a:ext cx="428628" cy="357166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1428736"/>
            <a:ext cx="6486540" cy="4968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643042" y="3714752"/>
            <a:ext cx="3286148" cy="1928826"/>
          </a:xfrm>
          <a:prstGeom prst="rect">
            <a:avLst/>
          </a:prstGeom>
          <a:ln w="920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Видеоинструкции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57686" y="1428736"/>
            <a:ext cx="928694" cy="357190"/>
          </a:xfrm>
          <a:prstGeom prst="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143504" y="3357562"/>
            <a:ext cx="1928826" cy="357190"/>
          </a:xfrm>
          <a:prstGeom prst="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71604" y="6000768"/>
            <a:ext cx="4500594" cy="357190"/>
          </a:xfrm>
          <a:prstGeom prst="rect">
            <a:avLst/>
          </a:prstGeom>
          <a:solidFill>
            <a:schemeClr val="lt1">
              <a:alpha val="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d893f52c9395db316a38c4224a57af285e86f5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  <p:tag name="CORRECTANSW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  <p:tag name="CORRECTANSW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Indicator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ayout>
  <Type>MultipleChoice</Type>
  <ChoicesCount>2</ChoicesCount>
  <Orientation>Left</Orientation>
</Layout>
</file>

<file path=customXml/item2.xml><?xml version="1.0" encoding="utf-8"?>
<Layout>
  <Type>MultipleChoice</Type>
  <ChoicesCount>3</ChoicesCount>
  <Orientation>Left</Orientation>
</Layout>
</file>

<file path=customXml/item3.xml><?xml version="1.0" encoding="utf-8"?>
<Layout>
  <Type>MultipleChoice</Type>
  <ChoicesCount>3</ChoicesCount>
  <Orientation>Left</Orientation>
</Layout>
</file>

<file path=customXml/item4.xml><?xml version="1.0" encoding="utf-8"?>
<Layout>
  <Type>Drawing</Type>
  <ChoicesCount>0</ChoicesCount>
  <Orientation>Left</Orientation>
</Layout>
</file>

<file path=customXml/itemProps1.xml><?xml version="1.0" encoding="utf-8"?>
<ds:datastoreItem xmlns:ds="http://schemas.openxmlformats.org/officeDocument/2006/customXml" ds:itemID="{8BAE38D9-E426-4008-A979-50B91B60513A}">
  <ds:schemaRefs/>
</ds:datastoreItem>
</file>

<file path=customXml/itemProps2.xml><?xml version="1.0" encoding="utf-8"?>
<ds:datastoreItem xmlns:ds="http://schemas.openxmlformats.org/officeDocument/2006/customXml" ds:itemID="{B1994475-2DF3-4BB0-A5A7-A3E0CBD3320A}">
  <ds:schemaRefs/>
</ds:datastoreItem>
</file>

<file path=customXml/itemProps3.xml><?xml version="1.0" encoding="utf-8"?>
<ds:datastoreItem xmlns:ds="http://schemas.openxmlformats.org/officeDocument/2006/customXml" ds:itemID="{2956CF71-4800-462D-A039-21A62260145E}">
  <ds:schemaRefs/>
</ds:datastoreItem>
</file>

<file path=customXml/itemProps4.xml><?xml version="1.0" encoding="utf-8"?>
<ds:datastoreItem xmlns:ds="http://schemas.openxmlformats.org/officeDocument/2006/customXml" ds:itemID="{AF00CD02-6251-449D-8D4B-0C6429F3ED15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788</Words>
  <Application>Microsoft Office PowerPoint</Application>
  <PresentationFormat>Экран (4:3)</PresentationFormat>
  <Paragraphs>134</Paragraphs>
  <Slides>24</Slides>
  <Notes>7</Notes>
  <HiddenSlides>3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Mouse Mischief  Несколько мышек </vt:lpstr>
      <vt:lpstr>План работы</vt:lpstr>
      <vt:lpstr>Главная страница программы &gt;&gt;&gt;</vt:lpstr>
      <vt:lpstr>Установка программы</vt:lpstr>
      <vt:lpstr>Установка программы</vt:lpstr>
      <vt:lpstr>Установка программы</vt:lpstr>
      <vt:lpstr>Установка программы</vt:lpstr>
      <vt:lpstr>Панель программы</vt:lpstr>
      <vt:lpstr>Возможности программы</vt:lpstr>
      <vt:lpstr>Режим воспроизведения показа слайдов</vt:lpstr>
      <vt:lpstr>Слайд 11</vt:lpstr>
      <vt:lpstr>Слайд 12</vt:lpstr>
      <vt:lpstr>Вид окна программы с несколькими мышками</vt:lpstr>
      <vt:lpstr>Слайд 14</vt:lpstr>
      <vt:lpstr>Типы вопросов с поддержкой нескольких мышей</vt:lpstr>
      <vt:lpstr>Слайд 16</vt:lpstr>
      <vt:lpstr>Слайд 17</vt:lpstr>
      <vt:lpstr>Слайд 18</vt:lpstr>
      <vt:lpstr>Типы углов</vt:lpstr>
      <vt:lpstr>Слайд 20</vt:lpstr>
      <vt:lpstr>Слайд 21</vt:lpstr>
      <vt:lpstr>Пример планировки классной комнаты</vt:lpstr>
      <vt:lpstr>Пример планировки классной комнаты</vt:lpstr>
      <vt:lpstr>Справка и руководство &gt;&gt;&gt;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Mouse Mischief  Несколько мышек</dc:title>
  <dc:creator>Ольга</dc:creator>
  <cp:lastModifiedBy>Ольга</cp:lastModifiedBy>
  <cp:revision>37</cp:revision>
  <dcterms:created xsi:type="dcterms:W3CDTF">2014-03-11T16:39:12Z</dcterms:created>
  <dcterms:modified xsi:type="dcterms:W3CDTF">2014-04-06T11:47:03Z</dcterms:modified>
</cp:coreProperties>
</file>