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82471-451F-44DF-AE93-71E318F2381C}" type="doc">
      <dgm:prSet loTypeId="urn:microsoft.com/office/officeart/2005/8/layout/hProcess4" loCatId="process" qsTypeId="urn:microsoft.com/office/officeart/2005/8/quickstyle/3d2" qsCatId="3D" csTypeId="urn:microsoft.com/office/officeart/2005/8/colors/accent3_2" csCatId="accent3" phldr="1"/>
      <dgm:spPr/>
    </dgm:pt>
    <dgm:pt modelId="{939BD679-573D-4F52-BE84-376E8262D185}">
      <dgm:prSet phldrT="[Текст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тренировочная работа</a:t>
          </a:r>
          <a:endParaRPr lang="ru-RU" dirty="0">
            <a:solidFill>
              <a:srgbClr val="FF0000"/>
            </a:solidFill>
          </a:endParaRPr>
        </a:p>
      </dgm:t>
    </dgm:pt>
    <dgm:pt modelId="{F1A779A1-472B-4075-A61C-019E02C8977B}" type="parTrans" cxnId="{2954357E-8150-45C1-AE0A-12EB6E32D5C0}">
      <dgm:prSet/>
      <dgm:spPr/>
      <dgm:t>
        <a:bodyPr/>
        <a:lstStyle/>
        <a:p>
          <a:endParaRPr lang="ru-RU"/>
        </a:p>
      </dgm:t>
    </dgm:pt>
    <dgm:pt modelId="{8A0EBB69-1466-48A0-8D06-3C4A2EA4FF1A}" type="sibTrans" cxnId="{2954357E-8150-45C1-AE0A-12EB6E32D5C0}">
      <dgm:prSet/>
      <dgm:spPr/>
      <dgm:t>
        <a:bodyPr/>
        <a:lstStyle/>
        <a:p>
          <a:endParaRPr lang="ru-RU"/>
        </a:p>
      </dgm:t>
    </dgm:pt>
    <dgm:pt modelId="{9D5FC107-0ED2-454D-812D-37F7C8DF7887}">
      <dgm:prSet phldrT="[Текст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итоговая работа</a:t>
          </a:r>
          <a:endParaRPr lang="ru-RU" dirty="0">
            <a:solidFill>
              <a:srgbClr val="FF0000"/>
            </a:solidFill>
          </a:endParaRPr>
        </a:p>
      </dgm:t>
    </dgm:pt>
    <dgm:pt modelId="{5C30759B-CB05-4151-B42D-5C843CC744A6}" type="parTrans" cxnId="{A25D0BC6-AF95-42A4-829F-B74113E041F2}">
      <dgm:prSet/>
      <dgm:spPr/>
      <dgm:t>
        <a:bodyPr/>
        <a:lstStyle/>
        <a:p>
          <a:endParaRPr lang="ru-RU"/>
        </a:p>
      </dgm:t>
    </dgm:pt>
    <dgm:pt modelId="{BDDC0872-BFA9-4345-8EA4-174633892F53}" type="sibTrans" cxnId="{A25D0BC6-AF95-42A4-829F-B74113E041F2}">
      <dgm:prSet/>
      <dgm:spPr/>
      <dgm:t>
        <a:bodyPr/>
        <a:lstStyle/>
        <a:p>
          <a:endParaRPr lang="ru-RU"/>
        </a:p>
      </dgm:t>
    </dgm:pt>
    <dgm:pt modelId="{00C68238-0583-4B97-A644-0CBC47A4094D}">
      <dgm:prSet/>
      <dgm:spPr/>
      <dgm:t>
        <a:bodyPr/>
        <a:lstStyle/>
        <a:p>
          <a:r>
            <a:rPr lang="ru-RU" dirty="0" smtClean="0"/>
            <a:t>Определение высоты равнины</a:t>
          </a:r>
          <a:endParaRPr lang="ru-RU" dirty="0"/>
        </a:p>
      </dgm:t>
    </dgm:pt>
    <dgm:pt modelId="{8BB14B55-0A73-4994-9436-4056C1350718}" type="parTrans" cxnId="{F8AF1A65-1431-4AEB-BB49-DB3CCC8335C6}">
      <dgm:prSet/>
      <dgm:spPr/>
      <dgm:t>
        <a:bodyPr/>
        <a:lstStyle/>
        <a:p>
          <a:endParaRPr lang="ru-RU"/>
        </a:p>
      </dgm:t>
    </dgm:pt>
    <dgm:pt modelId="{6D71A41D-6C8A-410F-8D54-2C73FFEDC537}" type="sibTrans" cxnId="{F8AF1A65-1431-4AEB-BB49-DB3CCC8335C6}">
      <dgm:prSet/>
      <dgm:spPr/>
      <dgm:t>
        <a:bodyPr/>
        <a:lstStyle/>
        <a:p>
          <a:endParaRPr lang="ru-RU"/>
        </a:p>
      </dgm:t>
    </dgm:pt>
    <dgm:pt modelId="{BDCC96DB-DCFE-4FD0-AD0A-EA5016D3C79F}">
      <dgm:prSet/>
      <dgm:spPr/>
      <dgm:t>
        <a:bodyPr/>
        <a:lstStyle/>
        <a:p>
          <a:r>
            <a:rPr lang="ru-RU" dirty="0" smtClean="0"/>
            <a:t>Описание равнины по карте</a:t>
          </a:r>
          <a:endParaRPr lang="ru-RU" dirty="0"/>
        </a:p>
      </dgm:t>
    </dgm:pt>
    <dgm:pt modelId="{AB41F8BE-3CE9-4EC8-BC11-EA3E8EA70C9F}" type="parTrans" cxnId="{A9F5535F-A09A-4E6F-9E3B-3BC809E8E5CD}">
      <dgm:prSet/>
      <dgm:spPr/>
      <dgm:t>
        <a:bodyPr/>
        <a:lstStyle/>
        <a:p>
          <a:endParaRPr lang="ru-RU"/>
        </a:p>
      </dgm:t>
    </dgm:pt>
    <dgm:pt modelId="{7BEED206-1E6A-450D-B7A3-8669298C2D0B}" type="sibTrans" cxnId="{A9F5535F-A09A-4E6F-9E3B-3BC809E8E5CD}">
      <dgm:prSet/>
      <dgm:spPr/>
      <dgm:t>
        <a:bodyPr/>
        <a:lstStyle/>
        <a:p>
          <a:endParaRPr lang="ru-RU"/>
        </a:p>
      </dgm:t>
    </dgm:pt>
    <dgm:pt modelId="{A91ED1C3-5A6C-43B9-A983-D2E04036D107}" type="pres">
      <dgm:prSet presAssocID="{99D82471-451F-44DF-AE93-71E318F2381C}" presName="Name0" presStyleCnt="0">
        <dgm:presLayoutVars>
          <dgm:dir/>
          <dgm:animLvl val="lvl"/>
          <dgm:resizeHandles val="exact"/>
        </dgm:presLayoutVars>
      </dgm:prSet>
      <dgm:spPr/>
    </dgm:pt>
    <dgm:pt modelId="{CE704D80-31F4-4961-8A26-E5CCB9C20153}" type="pres">
      <dgm:prSet presAssocID="{99D82471-451F-44DF-AE93-71E318F2381C}" presName="tSp" presStyleCnt="0"/>
      <dgm:spPr/>
    </dgm:pt>
    <dgm:pt modelId="{D09225C8-A060-4823-9F29-F7394918A132}" type="pres">
      <dgm:prSet presAssocID="{99D82471-451F-44DF-AE93-71E318F2381C}" presName="bSp" presStyleCnt="0"/>
      <dgm:spPr/>
    </dgm:pt>
    <dgm:pt modelId="{4DFCB1B9-4C93-4C8E-9D38-DC3109A18999}" type="pres">
      <dgm:prSet presAssocID="{99D82471-451F-44DF-AE93-71E318F2381C}" presName="process" presStyleCnt="0"/>
      <dgm:spPr/>
    </dgm:pt>
    <dgm:pt modelId="{DCD54E43-1931-4422-8CEF-3A4F27871FAD}" type="pres">
      <dgm:prSet presAssocID="{939BD679-573D-4F52-BE84-376E8262D185}" presName="composite1" presStyleCnt="0"/>
      <dgm:spPr/>
    </dgm:pt>
    <dgm:pt modelId="{EE24394C-240C-48D9-941A-792AD8C3AC95}" type="pres">
      <dgm:prSet presAssocID="{939BD679-573D-4F52-BE84-376E8262D185}" presName="dummyNode1" presStyleLbl="node1" presStyleIdx="0" presStyleCnt="2"/>
      <dgm:spPr/>
    </dgm:pt>
    <dgm:pt modelId="{03382BC8-019B-498B-8BB4-279C726DC7FF}" type="pres">
      <dgm:prSet presAssocID="{939BD679-573D-4F52-BE84-376E8262D185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ADFBE-89CB-4F5B-AB1B-D5F56E259210}" type="pres">
      <dgm:prSet presAssocID="{939BD679-573D-4F52-BE84-376E8262D185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C65A2-E82A-4DC2-961A-906B2CFE32F7}" type="pres">
      <dgm:prSet presAssocID="{939BD679-573D-4F52-BE84-376E8262D185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6C1AE-11A2-43A9-933D-2E8872258B8B}" type="pres">
      <dgm:prSet presAssocID="{939BD679-573D-4F52-BE84-376E8262D185}" presName="connSite1" presStyleCnt="0"/>
      <dgm:spPr/>
    </dgm:pt>
    <dgm:pt modelId="{243F9A5C-E8F2-4D10-A81D-318A73551427}" type="pres">
      <dgm:prSet presAssocID="{8A0EBB69-1466-48A0-8D06-3C4A2EA4FF1A}" presName="Name9" presStyleLbl="sibTrans2D1" presStyleIdx="0" presStyleCnt="1"/>
      <dgm:spPr/>
      <dgm:t>
        <a:bodyPr/>
        <a:lstStyle/>
        <a:p>
          <a:endParaRPr lang="ru-RU"/>
        </a:p>
      </dgm:t>
    </dgm:pt>
    <dgm:pt modelId="{60F96755-FBD8-41DD-BE9A-4B8E6FB08C1E}" type="pres">
      <dgm:prSet presAssocID="{9D5FC107-0ED2-454D-812D-37F7C8DF7887}" presName="composite2" presStyleCnt="0"/>
      <dgm:spPr/>
    </dgm:pt>
    <dgm:pt modelId="{E399F6FD-BFE5-4789-9F05-5230D9ADB0E9}" type="pres">
      <dgm:prSet presAssocID="{9D5FC107-0ED2-454D-812D-37F7C8DF7887}" presName="dummyNode2" presStyleLbl="node1" presStyleIdx="0" presStyleCnt="2"/>
      <dgm:spPr/>
    </dgm:pt>
    <dgm:pt modelId="{48AEA52C-6689-4490-AA74-CAFAD1853456}" type="pres">
      <dgm:prSet presAssocID="{9D5FC107-0ED2-454D-812D-37F7C8DF7887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5406E-D2DF-4B73-A7C2-496E96D7AC59}" type="pres">
      <dgm:prSet presAssocID="{9D5FC107-0ED2-454D-812D-37F7C8DF7887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3907A-BF80-4646-A043-2C94746074A1}" type="pres">
      <dgm:prSet presAssocID="{9D5FC107-0ED2-454D-812D-37F7C8DF7887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31BB8-8E04-423B-8A52-8EBBBCAAA12A}" type="pres">
      <dgm:prSet presAssocID="{9D5FC107-0ED2-454D-812D-37F7C8DF7887}" presName="connSite2" presStyleCnt="0"/>
      <dgm:spPr/>
    </dgm:pt>
  </dgm:ptLst>
  <dgm:cxnLst>
    <dgm:cxn modelId="{3924D156-09B6-4C7C-BF98-D254F6995C6B}" type="presOf" srcId="{BDCC96DB-DCFE-4FD0-AD0A-EA5016D3C79F}" destId="{48AEA52C-6689-4490-AA74-CAFAD1853456}" srcOrd="0" destOrd="0" presId="urn:microsoft.com/office/officeart/2005/8/layout/hProcess4"/>
    <dgm:cxn modelId="{F6759326-C719-448E-8ADB-C53DC2A7A8C4}" type="presOf" srcId="{BDCC96DB-DCFE-4FD0-AD0A-EA5016D3C79F}" destId="{0785406E-D2DF-4B73-A7C2-496E96D7AC59}" srcOrd="1" destOrd="0" presId="urn:microsoft.com/office/officeart/2005/8/layout/hProcess4"/>
    <dgm:cxn modelId="{F8AF1A65-1431-4AEB-BB49-DB3CCC8335C6}" srcId="{939BD679-573D-4F52-BE84-376E8262D185}" destId="{00C68238-0583-4B97-A644-0CBC47A4094D}" srcOrd="0" destOrd="0" parTransId="{8BB14B55-0A73-4994-9436-4056C1350718}" sibTransId="{6D71A41D-6C8A-410F-8D54-2C73FFEDC537}"/>
    <dgm:cxn modelId="{712E0368-AEF7-43FA-9105-C7AE5ADD9518}" type="presOf" srcId="{8A0EBB69-1466-48A0-8D06-3C4A2EA4FF1A}" destId="{243F9A5C-E8F2-4D10-A81D-318A73551427}" srcOrd="0" destOrd="0" presId="urn:microsoft.com/office/officeart/2005/8/layout/hProcess4"/>
    <dgm:cxn modelId="{A25D0BC6-AF95-42A4-829F-B74113E041F2}" srcId="{99D82471-451F-44DF-AE93-71E318F2381C}" destId="{9D5FC107-0ED2-454D-812D-37F7C8DF7887}" srcOrd="1" destOrd="0" parTransId="{5C30759B-CB05-4151-B42D-5C843CC744A6}" sibTransId="{BDDC0872-BFA9-4345-8EA4-174633892F53}"/>
    <dgm:cxn modelId="{2954357E-8150-45C1-AE0A-12EB6E32D5C0}" srcId="{99D82471-451F-44DF-AE93-71E318F2381C}" destId="{939BD679-573D-4F52-BE84-376E8262D185}" srcOrd="0" destOrd="0" parTransId="{F1A779A1-472B-4075-A61C-019E02C8977B}" sibTransId="{8A0EBB69-1466-48A0-8D06-3C4A2EA4FF1A}"/>
    <dgm:cxn modelId="{FAB6AF92-0550-4036-8B20-364A8AA4C29F}" type="presOf" srcId="{99D82471-451F-44DF-AE93-71E318F2381C}" destId="{A91ED1C3-5A6C-43B9-A983-D2E04036D107}" srcOrd="0" destOrd="0" presId="urn:microsoft.com/office/officeart/2005/8/layout/hProcess4"/>
    <dgm:cxn modelId="{A9F5535F-A09A-4E6F-9E3B-3BC809E8E5CD}" srcId="{9D5FC107-0ED2-454D-812D-37F7C8DF7887}" destId="{BDCC96DB-DCFE-4FD0-AD0A-EA5016D3C79F}" srcOrd="0" destOrd="0" parTransId="{AB41F8BE-3CE9-4EC8-BC11-EA3E8EA70C9F}" sibTransId="{7BEED206-1E6A-450D-B7A3-8669298C2D0B}"/>
    <dgm:cxn modelId="{A6B5C655-DF26-4F10-AA3A-3B69CED0CFFE}" type="presOf" srcId="{939BD679-573D-4F52-BE84-376E8262D185}" destId="{A39C65A2-E82A-4DC2-961A-906B2CFE32F7}" srcOrd="0" destOrd="0" presId="urn:microsoft.com/office/officeart/2005/8/layout/hProcess4"/>
    <dgm:cxn modelId="{62E8D691-BB2A-4AEA-B9BD-FAF0A5441006}" type="presOf" srcId="{9D5FC107-0ED2-454D-812D-37F7C8DF7887}" destId="{2E93907A-BF80-4646-A043-2C94746074A1}" srcOrd="0" destOrd="0" presId="urn:microsoft.com/office/officeart/2005/8/layout/hProcess4"/>
    <dgm:cxn modelId="{3EDE4E63-0476-4E10-A532-15A7F6105482}" type="presOf" srcId="{00C68238-0583-4B97-A644-0CBC47A4094D}" destId="{A67ADFBE-89CB-4F5B-AB1B-D5F56E259210}" srcOrd="1" destOrd="0" presId="urn:microsoft.com/office/officeart/2005/8/layout/hProcess4"/>
    <dgm:cxn modelId="{3240532B-7A53-4FB0-A110-06F8AB1894F0}" type="presOf" srcId="{00C68238-0583-4B97-A644-0CBC47A4094D}" destId="{03382BC8-019B-498B-8BB4-279C726DC7FF}" srcOrd="0" destOrd="0" presId="urn:microsoft.com/office/officeart/2005/8/layout/hProcess4"/>
    <dgm:cxn modelId="{B950730B-72DF-4DF2-A7E5-486CFFC6DD5A}" type="presParOf" srcId="{A91ED1C3-5A6C-43B9-A983-D2E04036D107}" destId="{CE704D80-31F4-4961-8A26-E5CCB9C20153}" srcOrd="0" destOrd="0" presId="urn:microsoft.com/office/officeart/2005/8/layout/hProcess4"/>
    <dgm:cxn modelId="{2ED826F6-1557-47BA-B3B4-39CB65C8234A}" type="presParOf" srcId="{A91ED1C3-5A6C-43B9-A983-D2E04036D107}" destId="{D09225C8-A060-4823-9F29-F7394918A132}" srcOrd="1" destOrd="0" presId="urn:microsoft.com/office/officeart/2005/8/layout/hProcess4"/>
    <dgm:cxn modelId="{EDA61A8A-7CF2-483C-9066-8E195BE5204B}" type="presParOf" srcId="{A91ED1C3-5A6C-43B9-A983-D2E04036D107}" destId="{4DFCB1B9-4C93-4C8E-9D38-DC3109A18999}" srcOrd="2" destOrd="0" presId="urn:microsoft.com/office/officeart/2005/8/layout/hProcess4"/>
    <dgm:cxn modelId="{D9AABB71-FB81-467E-BF31-8D06DAAB970B}" type="presParOf" srcId="{4DFCB1B9-4C93-4C8E-9D38-DC3109A18999}" destId="{DCD54E43-1931-4422-8CEF-3A4F27871FAD}" srcOrd="0" destOrd="0" presId="urn:microsoft.com/office/officeart/2005/8/layout/hProcess4"/>
    <dgm:cxn modelId="{A60E206C-A1F2-4CC6-8077-3AA13F06920E}" type="presParOf" srcId="{DCD54E43-1931-4422-8CEF-3A4F27871FAD}" destId="{EE24394C-240C-48D9-941A-792AD8C3AC95}" srcOrd="0" destOrd="0" presId="urn:microsoft.com/office/officeart/2005/8/layout/hProcess4"/>
    <dgm:cxn modelId="{39978C66-643B-48E0-B551-4833D5C839F1}" type="presParOf" srcId="{DCD54E43-1931-4422-8CEF-3A4F27871FAD}" destId="{03382BC8-019B-498B-8BB4-279C726DC7FF}" srcOrd="1" destOrd="0" presId="urn:microsoft.com/office/officeart/2005/8/layout/hProcess4"/>
    <dgm:cxn modelId="{4486C759-884E-410F-A464-E665CB522920}" type="presParOf" srcId="{DCD54E43-1931-4422-8CEF-3A4F27871FAD}" destId="{A67ADFBE-89CB-4F5B-AB1B-D5F56E259210}" srcOrd="2" destOrd="0" presId="urn:microsoft.com/office/officeart/2005/8/layout/hProcess4"/>
    <dgm:cxn modelId="{6986BD86-E08A-4FFF-80EB-1C11341895C0}" type="presParOf" srcId="{DCD54E43-1931-4422-8CEF-3A4F27871FAD}" destId="{A39C65A2-E82A-4DC2-961A-906B2CFE32F7}" srcOrd="3" destOrd="0" presId="urn:microsoft.com/office/officeart/2005/8/layout/hProcess4"/>
    <dgm:cxn modelId="{A41193D1-16F5-41E1-9AE4-E30AF0BDE9C8}" type="presParOf" srcId="{DCD54E43-1931-4422-8CEF-3A4F27871FAD}" destId="{F756C1AE-11A2-43A9-933D-2E8872258B8B}" srcOrd="4" destOrd="0" presId="urn:microsoft.com/office/officeart/2005/8/layout/hProcess4"/>
    <dgm:cxn modelId="{87A7E681-EAC7-499D-8C0C-0D5FF5997194}" type="presParOf" srcId="{4DFCB1B9-4C93-4C8E-9D38-DC3109A18999}" destId="{243F9A5C-E8F2-4D10-A81D-318A73551427}" srcOrd="1" destOrd="0" presId="urn:microsoft.com/office/officeart/2005/8/layout/hProcess4"/>
    <dgm:cxn modelId="{B84C3390-1832-45AD-82D3-08D617C51117}" type="presParOf" srcId="{4DFCB1B9-4C93-4C8E-9D38-DC3109A18999}" destId="{60F96755-FBD8-41DD-BE9A-4B8E6FB08C1E}" srcOrd="2" destOrd="0" presId="urn:microsoft.com/office/officeart/2005/8/layout/hProcess4"/>
    <dgm:cxn modelId="{217ECEB8-ED3C-411B-9516-CA68242C4994}" type="presParOf" srcId="{60F96755-FBD8-41DD-BE9A-4B8E6FB08C1E}" destId="{E399F6FD-BFE5-4789-9F05-5230D9ADB0E9}" srcOrd="0" destOrd="0" presId="urn:microsoft.com/office/officeart/2005/8/layout/hProcess4"/>
    <dgm:cxn modelId="{9C48A3BA-27F2-4E22-8E6F-22E8002FAEC0}" type="presParOf" srcId="{60F96755-FBD8-41DD-BE9A-4B8E6FB08C1E}" destId="{48AEA52C-6689-4490-AA74-CAFAD1853456}" srcOrd="1" destOrd="0" presId="urn:microsoft.com/office/officeart/2005/8/layout/hProcess4"/>
    <dgm:cxn modelId="{8A32A5CE-7C7E-4C48-A29A-B60C28C9217B}" type="presParOf" srcId="{60F96755-FBD8-41DD-BE9A-4B8E6FB08C1E}" destId="{0785406E-D2DF-4B73-A7C2-496E96D7AC59}" srcOrd="2" destOrd="0" presId="urn:microsoft.com/office/officeart/2005/8/layout/hProcess4"/>
    <dgm:cxn modelId="{3DF73794-A48D-484C-9DD5-B0461E9C368C}" type="presParOf" srcId="{60F96755-FBD8-41DD-BE9A-4B8E6FB08C1E}" destId="{2E93907A-BF80-4646-A043-2C94746074A1}" srcOrd="3" destOrd="0" presId="urn:microsoft.com/office/officeart/2005/8/layout/hProcess4"/>
    <dgm:cxn modelId="{B96E5132-1630-4588-9EF1-E4501AFBA992}" type="presParOf" srcId="{60F96755-FBD8-41DD-BE9A-4B8E6FB08C1E}" destId="{72631BB8-8E04-423B-8A52-8EBBBCAAA12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82BC8-019B-498B-8BB4-279C726DC7FF}">
      <dsp:nvSpPr>
        <dsp:cNvPr id="0" name=""/>
        <dsp:cNvSpPr/>
      </dsp:nvSpPr>
      <dsp:spPr>
        <a:xfrm>
          <a:off x="851372" y="1230256"/>
          <a:ext cx="2866208" cy="2364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Определение высоты равнины</a:t>
          </a:r>
          <a:endParaRPr lang="ru-RU" sz="3100" kern="1200" dirty="0"/>
        </a:p>
      </dsp:txBody>
      <dsp:txXfrm>
        <a:off x="905775" y="1284659"/>
        <a:ext cx="2757402" cy="1748640"/>
      </dsp:txXfrm>
    </dsp:sp>
    <dsp:sp modelId="{243F9A5C-E8F2-4D10-A81D-318A73551427}">
      <dsp:nvSpPr>
        <dsp:cNvPr id="0" name=""/>
        <dsp:cNvSpPr/>
      </dsp:nvSpPr>
      <dsp:spPr>
        <a:xfrm>
          <a:off x="2477214" y="1847554"/>
          <a:ext cx="3080737" cy="3080737"/>
        </a:xfrm>
        <a:prstGeom prst="leftCircularArrow">
          <a:avLst>
            <a:gd name="adj1" fmla="val 2896"/>
            <a:gd name="adj2" fmla="val 354230"/>
            <a:gd name="adj3" fmla="val 2129741"/>
            <a:gd name="adj4" fmla="val 9024489"/>
            <a:gd name="adj5" fmla="val 3379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9C65A2-E82A-4DC2-961A-906B2CFE32F7}">
      <dsp:nvSpPr>
        <dsp:cNvPr id="0" name=""/>
        <dsp:cNvSpPr/>
      </dsp:nvSpPr>
      <dsp:spPr>
        <a:xfrm>
          <a:off x="1488307" y="3087703"/>
          <a:ext cx="2547740" cy="1013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тренировочная работа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1517981" y="3117377"/>
        <a:ext cx="2488392" cy="953804"/>
      </dsp:txXfrm>
    </dsp:sp>
    <dsp:sp modelId="{48AEA52C-6689-4490-AA74-CAFAD1853456}">
      <dsp:nvSpPr>
        <dsp:cNvPr id="0" name=""/>
        <dsp:cNvSpPr/>
      </dsp:nvSpPr>
      <dsp:spPr>
        <a:xfrm>
          <a:off x="4460895" y="1230256"/>
          <a:ext cx="2866208" cy="2364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Описание равнины по карте</a:t>
          </a:r>
          <a:endParaRPr lang="ru-RU" sz="3100" kern="1200" dirty="0"/>
        </a:p>
      </dsp:txBody>
      <dsp:txXfrm>
        <a:off x="4515298" y="1791235"/>
        <a:ext cx="2757402" cy="1748640"/>
      </dsp:txXfrm>
    </dsp:sp>
    <dsp:sp modelId="{2E93907A-BF80-4646-A043-2C94746074A1}">
      <dsp:nvSpPr>
        <dsp:cNvPr id="0" name=""/>
        <dsp:cNvSpPr/>
      </dsp:nvSpPr>
      <dsp:spPr>
        <a:xfrm>
          <a:off x="5097830" y="723680"/>
          <a:ext cx="2547740" cy="1013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итоговая работа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5127504" y="753354"/>
        <a:ext cx="2488392" cy="953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2A5E9C-6703-4393-A605-25DBD287AA60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DF7CE9-5EA9-40C4-91DF-F29B7B3CA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288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72CF3B-F1FB-4C7D-8728-4A476CADD469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Дается вариант практической работы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B5E489-C36C-493C-A095-7B427D191F3F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образец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14F5A7-C028-4ED4-B938-D0CBE99B5E3B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C5A696-F545-493D-BD18-19609656748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D43473-C559-4562-BC75-3E346DFDC00F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538480-F122-4E23-A960-D862F71243B0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619788-EB21-4A5D-B563-8F22959A5877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C6347D-59A9-46F7-8B2B-94661D5535D8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E7280-6B15-4550-965C-BD73C794024E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A8F44-3AD5-4DE2-AF5A-5AC38F206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3C9E-8544-44ED-8FFE-EAA35DF9E74D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3448-2BB7-4F18-8ECC-432276C06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65C4-0CFF-43C0-BF97-FCB71F29596C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E1E4-3911-45A2-8900-69560E3F2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4D1F-E5E8-4FAF-8A1C-DCABB6FC0208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68405-6200-427E-99AD-4E3D1FA03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C41B-0A1F-4F04-854B-A0A7ED9CA51B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F71E-7D3E-49E3-B1BE-EDE44F91C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3DE3-E877-4327-9471-E36079B195BA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3731C-8F12-4DF3-B23B-16213CA00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162F-41BE-4032-AF68-988596BD39B8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943E6-231F-4C32-AA1F-AFF253E58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5A6E3-4B1C-4CC8-85D6-3C54D306D5BC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E0BD-7C77-4F97-B7AA-4F6B605F2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F7096-FFD2-4344-8235-B38687251A6F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29EB-23A7-4753-905C-C2B5DFC77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23CC-282F-489E-8BEE-E14D06602121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9D943-A0C5-4714-8102-EFF5DDD0A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1075-48AF-4420-B27B-C72578C0307E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EAD53-D6A1-4AF8-A752-6F9A1F28A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14F014-EDA8-4C6B-8E75-7BC7963A7D50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A8C6ED-48E1-4DE3-A583-7A8DA6031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395536" y="1340768"/>
          <a:ext cx="84969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428596" y="0"/>
            <a:ext cx="8286784" cy="1143008"/>
            <a:chOff x="142887" y="0"/>
            <a:chExt cx="8286784" cy="1143008"/>
          </a:xfrm>
        </p:grpSpPr>
        <p:sp>
          <p:nvSpPr>
            <p:cNvPr id="3" name="Пятиугольник 2"/>
            <p:cNvSpPr/>
            <p:nvPr/>
          </p:nvSpPr>
          <p:spPr>
            <a:xfrm rot="10800000">
              <a:off x="142887" y="0"/>
              <a:ext cx="8286784" cy="1143008"/>
            </a:xfrm>
            <a:prstGeom prst="homePlat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4" name="Пятиугольник 4"/>
            <p:cNvSpPr/>
            <p:nvPr/>
          </p:nvSpPr>
          <p:spPr>
            <a:xfrm rot="21600000">
              <a:off x="428643" y="0"/>
              <a:ext cx="8001028" cy="1143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04035" tIns="198120" rIns="369824" bIns="19812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Описание равнин по карте</a:t>
              </a:r>
              <a:endParaRPr lang="ru-RU" sz="4000" b="1" kern="12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6" name="Picture 4" descr="http://456spb.edusite.ru/images/c09-32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32656"/>
            <a:ext cx="1313388" cy="1626486"/>
          </a:xfrm>
          <a:prstGeom prst="rect">
            <a:avLst/>
          </a:prstGeom>
          <a:noFill/>
        </p:spPr>
      </p:pic>
      <p:sp>
        <p:nvSpPr>
          <p:cNvPr id="7" name="Овал 6">
            <a:hlinkClick r:id="" action="ppaction://hlinkshowjump?jump=endshow"/>
          </p:cNvPr>
          <p:cNvSpPr/>
          <p:nvPr/>
        </p:nvSpPr>
        <p:spPr>
          <a:xfrm>
            <a:off x="214282" y="6000768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2000232" y="4429132"/>
            <a:ext cx="2357454" cy="10069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>
          <a:xfrm>
            <a:off x="5500694" y="1928802"/>
            <a:ext cx="2500330" cy="11566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214313" y="908050"/>
          <a:ext cx="8713787" cy="5231957"/>
        </p:xfrm>
        <a:graphic>
          <a:graphicData uri="http://schemas.openxmlformats.org/drawingml/2006/table">
            <a:tbl>
              <a:tblPr/>
              <a:tblGrid>
                <a:gridCol w="4357687"/>
                <a:gridCol w="4356100"/>
              </a:tblGrid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Пункты плана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Краткий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каком материке находится, в какой части?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Высота равнины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Общий уклон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Протяженность: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 севера на юг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 запада на восток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Положение относительно соседних равнин и гор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85786" y="285728"/>
            <a:ext cx="807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Опишите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Западно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- Сибирскую равнину по плану:</a:t>
            </a:r>
          </a:p>
        </p:txBody>
      </p:sp>
      <p:pic>
        <p:nvPicPr>
          <p:cNvPr id="10266" name="Picture 4" descr="http://456spb.edusite.ru/images/c09-3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4786313"/>
            <a:ext cx="142875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2500313" y="6143625"/>
            <a:ext cx="1928812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проверка</a:t>
            </a:r>
          </a:p>
        </p:txBody>
      </p:sp>
      <p:sp>
        <p:nvSpPr>
          <p:cNvPr id="7" name="Овал 6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/>
        </p:nvGraphicFramePr>
        <p:xfrm>
          <a:off x="214313" y="1000125"/>
          <a:ext cx="8713787" cy="5150359"/>
        </p:xfrm>
        <a:graphic>
          <a:graphicData uri="http://schemas.openxmlformats.org/drawingml/2006/table">
            <a:tbl>
              <a:tblPr/>
              <a:tblGrid>
                <a:gridCol w="4357687"/>
                <a:gridCol w="4356100"/>
              </a:tblGrid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Пункты плана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Краткий 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каком материке находится, в какой части?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севере Евразии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Высота равнины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низменность, ниже 200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Общий уклон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 северу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Протяженность: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 севера на юг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 запада на восток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 км х 3 см = 2700 км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 км х 2, 5 см = 2250 км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Положение относительно соседних равнин и гор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 востоку от Уральских гор, к западу от Среднесибирского плоскогорья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85786" y="357166"/>
            <a:ext cx="86074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Описание 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Западно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- Сибирской равнины </a:t>
            </a:r>
          </a:p>
        </p:txBody>
      </p:sp>
      <p:sp>
        <p:nvSpPr>
          <p:cNvPr id="4" name="Овал 3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5" name="Овал 4">
            <a:hlinkClick r:id="" action="ppaction://hlinkshowjump?jump=lastslideviewed"/>
          </p:cNvPr>
          <p:cNvSpPr/>
          <p:nvPr/>
        </p:nvSpPr>
        <p:spPr>
          <a:xfrm>
            <a:off x="6929438" y="6143625"/>
            <a:ext cx="1928812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назад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0" y="1714500"/>
          <a:ext cx="9144000" cy="383438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324645"/>
                <a:gridCol w="3819355"/>
              </a:tblGrid>
              <a:tr h="500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Равнины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Высота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Например, Среднерусская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 200 до 500 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возвышенность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092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Аравийское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39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Амазонская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8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Среднесибирское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Овал 3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4357686" y="6143644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проверка</a:t>
            </a:r>
          </a:p>
        </p:txBody>
      </p:sp>
      <p:sp>
        <p:nvSpPr>
          <p:cNvPr id="8" name="Овал 7">
            <a:hlinkClick r:id="rId4" action="ppaction://hlinksldjump"/>
          </p:cNvPr>
          <p:cNvSpPr/>
          <p:nvPr/>
        </p:nvSpPr>
        <p:spPr>
          <a:xfrm>
            <a:off x="2357422" y="6143644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инструкция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57166"/>
            <a:ext cx="7715304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Определите высоту равнины по физической карте и запишите в таблицу.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10" name="Овал 9">
            <a:hlinkClick r:id="rId5" action="ppaction://hlinksldjump"/>
          </p:cNvPr>
          <p:cNvSpPr/>
          <p:nvPr/>
        </p:nvSpPr>
        <p:spPr>
          <a:xfrm>
            <a:off x="6357950" y="6143644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0" y="2071688"/>
          <a:ext cx="8929718" cy="269081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913987"/>
                <a:gridCol w="4015731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Равнины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Высота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84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Аравийское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выше 500 м, плоскогорье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Амазонская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ниже 200 м, низменность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33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Среднесибирское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выше 500 м, плоскогорье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Овал 3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5" name="Овал 4">
            <a:hlinkClick r:id="" action="ppaction://hlinkshowjump?jump=firstslide"/>
          </p:cNvPr>
          <p:cNvSpPr/>
          <p:nvPr/>
        </p:nvSpPr>
        <p:spPr>
          <a:xfrm>
            <a:off x="6929438" y="6143625"/>
            <a:ext cx="1928812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назад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57166"/>
            <a:ext cx="7715304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rPr>
              <a:t>Определите высоту равнины по физической карте и запишите в таблицу.</a:t>
            </a:r>
            <a:endParaRPr lang="ru-RU" sz="2400" dirty="0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14282" y="214290"/>
            <a:ext cx="864399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alibri" pitchFamily="34" charset="0"/>
              </a:rPr>
              <a:t>Инструкция: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Calibri" pitchFamily="34" charset="0"/>
              </a:rPr>
              <a:t>Как определить высоту </a:t>
            </a:r>
            <a:r>
              <a:rPr lang="ru-RU" b="1" dirty="0" smtClean="0">
                <a:latin typeface="Calibri" pitchFamily="34" charset="0"/>
              </a:rPr>
              <a:t>равнины</a:t>
            </a:r>
            <a:r>
              <a:rPr lang="en-US" b="1" dirty="0" smtClean="0">
                <a:latin typeface="Calibri" pitchFamily="34" charset="0"/>
              </a:rPr>
              <a:t>,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например, Среднерусской.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258888" y="1052513"/>
            <a:ext cx="709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1. Найдите равнину на карте, если равнина расположена в России, то лучше на карте России. </a:t>
            </a:r>
          </a:p>
        </p:txBody>
      </p:sp>
      <p:sp>
        <p:nvSpPr>
          <p:cNvPr id="7" name="Овал 6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8" name="Овал 7">
            <a:hlinkClick r:id="" action="ppaction://hlinkshowjump?jump=nextslide"/>
          </p:cNvPr>
          <p:cNvSpPr/>
          <p:nvPr/>
        </p:nvSpPr>
        <p:spPr>
          <a:xfrm>
            <a:off x="685800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далее</a:t>
            </a:r>
          </a:p>
        </p:txBody>
      </p:sp>
      <p:pic>
        <p:nvPicPr>
          <p:cNvPr id="6150" name="Рисунок 8" descr="карта России мельче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779588"/>
            <a:ext cx="7262813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714375" y="1285875"/>
            <a:ext cx="474663" cy="285750"/>
          </a:xfrm>
          <a:prstGeom prst="downArrow">
            <a:avLst>
              <a:gd name="adj1" fmla="val 50000"/>
              <a:gd name="adj2" fmla="val 37361"/>
            </a:avLst>
          </a:prstGeom>
          <a:solidFill>
            <a:srgbClr val="E318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" name="Рисунок 9" descr="lup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63" y="3286125"/>
            <a:ext cx="447675" cy="601663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1" name="Рисунок 10" descr="карта России.jpg"/>
          <p:cNvPicPr>
            <a:picLocks noChangeAspect="1"/>
          </p:cNvPicPr>
          <p:nvPr/>
        </p:nvPicPr>
        <p:blipFill>
          <a:blip r:embed="rId5" cstate="print"/>
          <a:srcRect l="7957" t="33020" r="80469" b="48389"/>
          <a:stretch>
            <a:fillRect/>
          </a:stretch>
        </p:blipFill>
        <p:spPr>
          <a:xfrm>
            <a:off x="4786314" y="2000240"/>
            <a:ext cx="3581375" cy="33575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4" name="Рисунок 11" descr="Безымянный.JPG"/>
          <p:cNvPicPr>
            <a:picLocks noChangeAspect="1"/>
          </p:cNvPicPr>
          <p:nvPr/>
        </p:nvPicPr>
        <p:blipFill>
          <a:blip r:embed="rId6" cstate="print"/>
          <a:srcRect r="45274" b="86914"/>
          <a:stretch>
            <a:fillRect/>
          </a:stretch>
        </p:blipFill>
        <p:spPr bwMode="auto">
          <a:xfrm>
            <a:off x="1500188" y="5357813"/>
            <a:ext cx="32258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0.03446 0.02674 0.06313 0.04288 0.08879 C 0.05122 0.10197 0.05747 0.11654 0.06667 0.12879 C 0.07188 0.1429 0.07743 0.16024 0.0842 0.17318 C 0.08976 0.19584 0.08785 0.18567 0.09045 0.20278 C 0.09097 0.22752 0.09132 0.25203 0.09202 0.27677 C 0.09219 0.28347 0.09045 0.30636 0.09688 0.31492 " pathEditMode="relative" ptsTypes="ffffffA">
                                      <p:cBhvr>
                                        <p:cTn id="18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8"/>
                  </p:tgtEl>
                </p:cond>
              </p:nextCondLst>
            </p:seq>
          </p:childTnLst>
        </p:cTn>
      </p:par>
    </p:tnLst>
    <p:bldLst>
      <p:bldP spid="8" grpId="0" animBg="1"/>
      <p:bldP spid="358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750066" y="411162"/>
            <a:ext cx="77823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2. Пользуясь шкалой высот на физической карте атласа, определите, каким цветом обозначена равнина. </a:t>
            </a:r>
          </a:p>
        </p:txBody>
      </p:sp>
      <p:sp>
        <p:nvSpPr>
          <p:cNvPr id="7" name="Овал 6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8" name="Овал 7">
            <a:hlinkClick r:id="" action="ppaction://hlinkshowjump?jump=nextslide"/>
          </p:cNvPr>
          <p:cNvSpPr/>
          <p:nvPr/>
        </p:nvSpPr>
        <p:spPr>
          <a:xfrm>
            <a:off x="685800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далее</a:t>
            </a:r>
          </a:p>
        </p:txBody>
      </p:sp>
      <p:pic>
        <p:nvPicPr>
          <p:cNvPr id="7173" name="Рисунок 8" descr="карта России мельче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779588"/>
            <a:ext cx="7262813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lup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3286125"/>
            <a:ext cx="447675" cy="60166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11" name="Рисунок 10" descr="карта России.jpg"/>
          <p:cNvPicPr>
            <a:picLocks noChangeAspect="1"/>
          </p:cNvPicPr>
          <p:nvPr/>
        </p:nvPicPr>
        <p:blipFill>
          <a:blip r:embed="rId5" cstate="print"/>
          <a:srcRect l="7957" t="33020" r="80469" b="48389"/>
          <a:stretch>
            <a:fillRect/>
          </a:stretch>
        </p:blipFill>
        <p:spPr>
          <a:xfrm>
            <a:off x="4786314" y="2000240"/>
            <a:ext cx="3581375" cy="33575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176" name="Рисунок 12" descr="Безымянный.JPG"/>
          <p:cNvPicPr>
            <a:picLocks noChangeAspect="1"/>
          </p:cNvPicPr>
          <p:nvPr/>
        </p:nvPicPr>
        <p:blipFill>
          <a:blip r:embed="rId6" cstate="print"/>
          <a:srcRect r="45274" b="86914"/>
          <a:stretch>
            <a:fillRect/>
          </a:stretch>
        </p:blipFill>
        <p:spPr bwMode="auto">
          <a:xfrm>
            <a:off x="1500188" y="5357813"/>
            <a:ext cx="32258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низ 12"/>
          <p:cNvSpPr/>
          <p:nvPr/>
        </p:nvSpPr>
        <p:spPr>
          <a:xfrm>
            <a:off x="367502" y="1141671"/>
            <a:ext cx="642942" cy="42862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5 -0.00254 C 0.02136 0.00671 0.02639 0.01503 0.03073 0.02474 C 0.03525 0.05203 0.02865 0.02127 0.03716 0.04185 C 0.04046 0.04995 0.03976 0.0548 0.04184 0.06289 C 0.04584 0.07862 0.04896 0.09341 0.05938 0.10312 C 0.06094 0.11145 0.0625 0.12 0.06407 0.12833 C 0.06459 0.1311 0.0658 0.13688 0.0658 0.13711 C 0.0665 0.14451 0.0698 0.17804 0.07205 0.18544 C 0.07292 0.18821 0.07535 0.18983 0.07691 0.19191 C 0.08056 0.21133 0.07761 0.20393 0.08316 0.21503 C 0.08872 0.23792 0.08282 0.2118 0.08629 0.27006 C 0.08768 0.29272 0.09011 0.31954 0.09428 0.34197 C 0.09532 0.35746 0.09549 0.37318 0.0974 0.38844 C 0.09827 0.39515 0.10226 0.4074 0.10226 0.40763 C 0.10434 0.43052 0.10643 0.4511 0.11181 0.47307 C 0.11337 0.49295 0.11285 0.5244 0.12136 0.54058 C 0.12292 0.55677 0.12622 0.57133 0.12917 0.58706 C 0.13924 0.57827 0.14983 0.58775 0.16094 0.58289 C 0.18473 0.58474 0.20712 0.58382 0.23073 0.58081 C 0.24896 0.58289 0.26667 0.58752 0.28473 0.59353 C 0.30382 0.58544 0.28212 0.59399 0.33247 0.58937 C 0.33785 0.5889 0.34289 0.5859 0.34827 0.58497 C 0.35174 0.59006 0.35157 0.59122 0.35782 0.59145 C 0.38108 0.5926 0.45087 0.59353 0.42761 0.59353 C 0.39532 0.59353 0.36303 0.59214 0.33073 0.59145 C 0.31719 0.59607 0.33195 0.59284 0.31806 0.58937 C 0.31181 0.58775 0.30539 0.58775 0.29914 0.58706 C 0.28872 0.58266 0.29601 0.58497 0.27674 0.58497 " pathEditMode="relative" rAng="0" ptsTypes="fffffffff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0" y="29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0" descr="карта России мельче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779588"/>
            <a:ext cx="7262813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401970" y="452348"/>
            <a:ext cx="8274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3. Пользуясь шкалой высот на физической карте атласа, определите, какая высота соответствует  этому цвету, запиши в </a:t>
            </a:r>
            <a:r>
              <a:rPr lang="ru-RU" sz="2400" dirty="0" smtClean="0">
                <a:latin typeface="Calibri" pitchFamily="34" charset="0"/>
              </a:rPr>
              <a:t>таблицу.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928938" y="6215063"/>
            <a:ext cx="366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от 200 до 500 метров</a:t>
            </a:r>
          </a:p>
        </p:txBody>
      </p:sp>
      <p:sp>
        <p:nvSpPr>
          <p:cNvPr id="8" name="Овал 7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>
            <a:hlinkClick r:id="" action="ppaction://hlinkshowjump?jump=nextslide"/>
          </p:cNvPr>
          <p:cNvSpPr/>
          <p:nvPr/>
        </p:nvSpPr>
        <p:spPr>
          <a:xfrm>
            <a:off x="685800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далее</a:t>
            </a:r>
          </a:p>
        </p:txBody>
      </p:sp>
      <p:pic>
        <p:nvPicPr>
          <p:cNvPr id="8199" name="Рисунок 11" descr="Безымянный.JPG"/>
          <p:cNvPicPr>
            <a:picLocks noChangeAspect="1"/>
          </p:cNvPicPr>
          <p:nvPr/>
        </p:nvPicPr>
        <p:blipFill>
          <a:blip r:embed="rId4" cstate="print"/>
          <a:srcRect r="45274" b="86914"/>
          <a:stretch>
            <a:fillRect/>
          </a:stretch>
        </p:blipFill>
        <p:spPr bwMode="auto">
          <a:xfrm>
            <a:off x="1500188" y="5357813"/>
            <a:ext cx="32258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lupa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3" y="5572125"/>
            <a:ext cx="447675" cy="601663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6" name="Рисунок 25" descr="Безымянный.JPG"/>
          <p:cNvPicPr>
            <a:picLocks noChangeAspect="1"/>
          </p:cNvPicPr>
          <p:nvPr/>
        </p:nvPicPr>
        <p:blipFill>
          <a:blip r:embed="rId4" cstate="print"/>
          <a:srcRect r="45274" b="86914"/>
          <a:stretch>
            <a:fillRect/>
          </a:stretch>
        </p:blipFill>
        <p:spPr bwMode="auto">
          <a:xfrm>
            <a:off x="1143000" y="3500438"/>
            <a:ext cx="7215188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4857750" y="4000500"/>
            <a:ext cx="500063" cy="357188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40967" grpId="0"/>
      <p:bldP spid="10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0" descr="карта России мельче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779588"/>
            <a:ext cx="7262813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90550" y="414719"/>
            <a:ext cx="801389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4. Вспомните как называется равнины с такой высотой и запишите ответ в таблицу . </a:t>
            </a:r>
          </a:p>
          <a:p>
            <a:pPr>
              <a:spcBef>
                <a:spcPct val="50000"/>
              </a:spcBef>
            </a:pPr>
            <a:endParaRPr lang="ru-RU" sz="2400" dirty="0">
              <a:latin typeface="Calibri" pitchFamily="34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071813" y="1928813"/>
            <a:ext cx="4000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от  200 до 500 м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возвышенность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Овал 8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>
            <a:hlinkClick r:id="rId4" action="ppaction://hlinksldjump"/>
          </p:cNvPr>
          <p:cNvSpPr/>
          <p:nvPr/>
        </p:nvSpPr>
        <p:spPr>
          <a:xfrm>
            <a:off x="685800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назад</a:t>
            </a:r>
          </a:p>
        </p:txBody>
      </p:sp>
      <p:pic>
        <p:nvPicPr>
          <p:cNvPr id="9224" name="Рисунок 11" descr="Безымянный.JPG"/>
          <p:cNvPicPr>
            <a:picLocks noChangeAspect="1"/>
          </p:cNvPicPr>
          <p:nvPr/>
        </p:nvPicPr>
        <p:blipFill>
          <a:blip r:embed="rId5" cstate="print"/>
          <a:srcRect r="45274" b="86914"/>
          <a:stretch>
            <a:fillRect/>
          </a:stretch>
        </p:blipFill>
        <p:spPr bwMode="auto">
          <a:xfrm>
            <a:off x="1500188" y="5357813"/>
            <a:ext cx="32258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Овал 12"/>
          <p:cNvSpPr/>
          <p:nvPr/>
        </p:nvSpPr>
        <p:spPr>
          <a:xfrm>
            <a:off x="4929188" y="6143625"/>
            <a:ext cx="1928812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подсказка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1990" grpId="0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763313"/>
      </a:hlink>
      <a:folHlink>
        <a:srgbClr val="F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331</Words>
  <Application>Microsoft Office PowerPoint</Application>
  <PresentationFormat>Экран (4:3)</PresentationFormat>
  <Paragraphs>93</Paragraphs>
  <Slides>9</Slides>
  <Notes>8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по карте гор </dc:title>
  <dc:creator>Your User Name</dc:creator>
  <cp:lastModifiedBy>Безногова</cp:lastModifiedBy>
  <cp:revision>22</cp:revision>
  <dcterms:created xsi:type="dcterms:W3CDTF">2009-02-02T17:27:49Z</dcterms:created>
  <dcterms:modified xsi:type="dcterms:W3CDTF">2012-03-27T04:26:57Z</dcterms:modified>
</cp:coreProperties>
</file>