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61" r:id="rId2"/>
    <p:sldId id="297" r:id="rId3"/>
    <p:sldId id="295" r:id="rId4"/>
    <p:sldId id="296" r:id="rId5"/>
    <p:sldId id="264" r:id="rId6"/>
    <p:sldId id="294" r:id="rId7"/>
    <p:sldId id="293" r:id="rId8"/>
    <p:sldId id="302" r:id="rId9"/>
    <p:sldId id="270" r:id="rId10"/>
    <p:sldId id="268" r:id="rId11"/>
    <p:sldId id="271" r:id="rId12"/>
    <p:sldId id="284" r:id="rId13"/>
    <p:sldId id="274" r:id="rId14"/>
    <p:sldId id="289" r:id="rId15"/>
    <p:sldId id="287" r:id="rId16"/>
    <p:sldId id="269" r:id="rId17"/>
    <p:sldId id="283" r:id="rId18"/>
    <p:sldId id="291" r:id="rId19"/>
    <p:sldId id="279" r:id="rId20"/>
    <p:sldId id="281" r:id="rId21"/>
    <p:sldId id="286" r:id="rId22"/>
    <p:sldId id="298" r:id="rId23"/>
    <p:sldId id="299" r:id="rId24"/>
    <p:sldId id="300" r:id="rId25"/>
    <p:sldId id="301" r:id="rId26"/>
    <p:sldId id="272" r:id="rId27"/>
  </p:sldIdLst>
  <p:sldSz cx="9144000" cy="6858000" type="screen4x3"/>
  <p:notesSz cx="6858000" cy="9144000"/>
  <p:custDataLst>
    <p:tags r:id="rId2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7C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" Target="../slides/slide23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986848-75B2-4F6F-8A37-492F450DEB62}" type="doc">
      <dgm:prSet loTypeId="urn:microsoft.com/office/officeart/2005/8/layout/hList2#2" loCatId="relationship" qsTypeId="urn:microsoft.com/office/officeart/2005/8/quickstyle/simple2" qsCatId="simple" csTypeId="urn:microsoft.com/office/officeart/2005/8/colors/accent3_1" csCatId="accent3" phldr="1"/>
      <dgm:spPr/>
    </dgm:pt>
    <dgm:pt modelId="{BAAABD54-C609-4DDF-95C3-60998EA6A13B}">
      <dgm:prSet phldrT="[Текст]" custT="1"/>
      <dgm:spPr/>
      <dgm:t>
        <a:bodyPr/>
        <a:lstStyle/>
        <a:p>
          <a:endParaRPr lang="ru-RU" sz="1600" dirty="0"/>
        </a:p>
      </dgm:t>
    </dgm:pt>
    <dgm:pt modelId="{737367D7-66EA-4682-8FE0-EAF588AD2E9B}" type="parTrans" cxnId="{E95FF3E5-14AF-425D-AED9-48F3B75F5BB9}">
      <dgm:prSet/>
      <dgm:spPr/>
      <dgm:t>
        <a:bodyPr/>
        <a:lstStyle/>
        <a:p>
          <a:endParaRPr lang="ru-RU"/>
        </a:p>
      </dgm:t>
    </dgm:pt>
    <dgm:pt modelId="{ECDC2BC0-061A-441E-B9BE-32920AC64EC6}" type="sibTrans" cxnId="{E95FF3E5-14AF-425D-AED9-48F3B75F5BB9}">
      <dgm:prSet/>
      <dgm:spPr/>
      <dgm:t>
        <a:bodyPr/>
        <a:lstStyle/>
        <a:p>
          <a:endParaRPr lang="ru-RU"/>
        </a:p>
      </dgm:t>
    </dgm:pt>
    <dgm:pt modelId="{343DB39B-1C4E-4574-8940-B1CACFF3174D}">
      <dgm:prSet phldrT="[Текст]" custT="1"/>
      <dgm:spPr/>
      <dgm:t>
        <a:bodyPr/>
        <a:lstStyle/>
        <a:p>
          <a:endParaRPr lang="ru-RU" sz="1600" dirty="0"/>
        </a:p>
      </dgm:t>
    </dgm:pt>
    <dgm:pt modelId="{DF274E3E-8895-47B0-8137-56F1D54AB154}" type="parTrans" cxnId="{C9E04DA2-68F1-45C2-A028-6D972F83684D}">
      <dgm:prSet/>
      <dgm:spPr/>
      <dgm:t>
        <a:bodyPr/>
        <a:lstStyle/>
        <a:p>
          <a:endParaRPr lang="ru-RU"/>
        </a:p>
      </dgm:t>
    </dgm:pt>
    <dgm:pt modelId="{7C141816-15E2-46F4-B9F6-F8E66A62F6C3}" type="sibTrans" cxnId="{C9E04DA2-68F1-45C2-A028-6D972F83684D}">
      <dgm:prSet/>
      <dgm:spPr/>
      <dgm:t>
        <a:bodyPr/>
        <a:lstStyle/>
        <a:p>
          <a:endParaRPr lang="ru-RU"/>
        </a:p>
      </dgm:t>
    </dgm:pt>
    <dgm:pt modelId="{3705F353-261A-43C8-89A1-1E487DA481EB}">
      <dgm:prSet phldrT="[Текст]" custT="1"/>
      <dgm:spPr/>
      <dgm:t>
        <a:bodyPr/>
        <a:lstStyle/>
        <a:p>
          <a:endParaRPr lang="ru-RU" sz="1600" dirty="0"/>
        </a:p>
      </dgm:t>
    </dgm:pt>
    <dgm:pt modelId="{BB085FE0-43BE-446F-A4A3-A950E9993BCE}" type="parTrans" cxnId="{C0A1662F-1F74-4B0F-A3D0-A361E2A9601E}">
      <dgm:prSet/>
      <dgm:spPr/>
      <dgm:t>
        <a:bodyPr/>
        <a:lstStyle/>
        <a:p>
          <a:endParaRPr lang="ru-RU"/>
        </a:p>
      </dgm:t>
    </dgm:pt>
    <dgm:pt modelId="{1D8A0875-7CAF-4730-B601-288479113392}" type="sibTrans" cxnId="{C0A1662F-1F74-4B0F-A3D0-A361E2A9601E}">
      <dgm:prSet/>
      <dgm:spPr/>
      <dgm:t>
        <a:bodyPr/>
        <a:lstStyle/>
        <a:p>
          <a:endParaRPr lang="ru-RU"/>
        </a:p>
      </dgm:t>
    </dgm:pt>
    <dgm:pt modelId="{BFEE310C-E478-4F9D-8F21-BD2C1AE5629D}">
      <dgm:prSet custT="1"/>
      <dgm:spPr/>
      <dgm:t>
        <a:bodyPr/>
        <a:lstStyle/>
        <a:p>
          <a:pPr algn="ctr"/>
          <a:r>
            <a: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Внутренние силы</a:t>
          </a:r>
          <a:endParaRPr lang="ru-RU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BFE5720-A769-430C-848E-1B031CC31AD1}" type="parTrans" cxnId="{30D02009-57FF-432D-A16E-01D3F2CA48DD}">
      <dgm:prSet/>
      <dgm:spPr/>
      <dgm:t>
        <a:bodyPr/>
        <a:lstStyle/>
        <a:p>
          <a:endParaRPr lang="ru-RU"/>
        </a:p>
      </dgm:t>
    </dgm:pt>
    <dgm:pt modelId="{11BF3C14-A551-4B71-9001-8B5A0972B9E7}" type="sibTrans" cxnId="{30D02009-57FF-432D-A16E-01D3F2CA48DD}">
      <dgm:prSet/>
      <dgm:spPr/>
      <dgm:t>
        <a:bodyPr/>
        <a:lstStyle/>
        <a:p>
          <a:endParaRPr lang="ru-RU"/>
        </a:p>
      </dgm:t>
    </dgm:pt>
    <dgm:pt modelId="{378A8A53-7781-4070-986A-02198150801E}">
      <dgm:prSet custT="1"/>
      <dgm:spPr/>
      <dgm:t>
        <a:bodyPr/>
        <a:lstStyle/>
        <a:p>
          <a:pPr algn="ctr"/>
          <a:r>
            <a: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Внешние                 силы</a:t>
          </a:r>
          <a:endParaRPr lang="ru-RU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788931C-BE86-4A70-AF44-B58EAC19BEE6}" type="parTrans" cxnId="{78FBD50E-435B-499D-9F54-35E553E9B96B}">
      <dgm:prSet/>
      <dgm:spPr/>
      <dgm:t>
        <a:bodyPr/>
        <a:lstStyle/>
        <a:p>
          <a:endParaRPr lang="ru-RU"/>
        </a:p>
      </dgm:t>
    </dgm:pt>
    <dgm:pt modelId="{89728C05-FFE9-41AD-B4E0-CB0FB71D8F77}" type="sibTrans" cxnId="{78FBD50E-435B-499D-9F54-35E553E9B96B}">
      <dgm:prSet/>
      <dgm:spPr/>
      <dgm:t>
        <a:bodyPr/>
        <a:lstStyle/>
        <a:p>
          <a:endParaRPr lang="ru-RU"/>
        </a:p>
      </dgm:t>
    </dgm:pt>
    <dgm:pt modelId="{20506885-50C0-4AA6-9690-7CE66535134E}">
      <dgm:prSet custT="1"/>
      <dgm:spPr/>
      <dgm:t>
        <a:bodyPr/>
        <a:lstStyle/>
        <a:p>
          <a:r>
            <a: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Деятельность человека</a:t>
          </a:r>
          <a:endParaRPr lang="ru-RU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6B2B38D6-324E-4EB8-9D38-143D450CC419}" type="parTrans" cxnId="{EC385880-8296-442F-9259-FD4870C1ED27}">
      <dgm:prSet/>
      <dgm:spPr/>
      <dgm:t>
        <a:bodyPr/>
        <a:lstStyle/>
        <a:p>
          <a:endParaRPr lang="ru-RU"/>
        </a:p>
      </dgm:t>
    </dgm:pt>
    <dgm:pt modelId="{1B45742B-835D-43C5-A2FB-05DFB26465A9}" type="sibTrans" cxnId="{EC385880-8296-442F-9259-FD4870C1ED27}">
      <dgm:prSet/>
      <dgm:spPr/>
      <dgm:t>
        <a:bodyPr/>
        <a:lstStyle/>
        <a:p>
          <a:endParaRPr lang="ru-RU"/>
        </a:p>
      </dgm:t>
    </dgm:pt>
    <dgm:pt modelId="{CEE5D45C-6058-4547-949C-04539F66A820}" type="pres">
      <dgm:prSet presAssocID="{96986848-75B2-4F6F-8A37-492F450DEB62}" presName="linearFlow" presStyleCnt="0">
        <dgm:presLayoutVars>
          <dgm:dir/>
          <dgm:animLvl val="lvl"/>
          <dgm:resizeHandles/>
        </dgm:presLayoutVars>
      </dgm:prSet>
      <dgm:spPr/>
    </dgm:pt>
    <dgm:pt modelId="{2F6E821D-FD34-4FC8-9F19-53DA83722F91}" type="pres">
      <dgm:prSet presAssocID="{BAAABD54-C609-4DDF-95C3-60998EA6A13B}" presName="compositeNode" presStyleCnt="0">
        <dgm:presLayoutVars>
          <dgm:bulletEnabled val="1"/>
        </dgm:presLayoutVars>
      </dgm:prSet>
      <dgm:spPr/>
    </dgm:pt>
    <dgm:pt modelId="{58DF599D-44FA-459D-9F70-5AB674539637}" type="pres">
      <dgm:prSet presAssocID="{BAAABD54-C609-4DDF-95C3-60998EA6A13B}" presName="image" presStyleLbl="fgImgPlace1" presStyleIdx="0" presStyleCnt="3" custLinFactNeighborX="-17204" custLinFactNeighborY="-9716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D17CB387-1BEE-466A-81BA-6A5B1409B249}" type="pres">
      <dgm:prSet presAssocID="{BAAABD54-C609-4DDF-95C3-60998EA6A13B}" presName="childNode" presStyleLbl="node1" presStyleIdx="0" presStyleCnt="3" custScaleX="1363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A9D64B-4DAC-4058-B84D-651293C4A578}" type="pres">
      <dgm:prSet presAssocID="{BAAABD54-C609-4DDF-95C3-60998EA6A13B}" presName="parentNode" presStyleLbl="revTx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0228C6-DABF-4164-94E1-3F2BECC40B62}" type="pres">
      <dgm:prSet presAssocID="{ECDC2BC0-061A-441E-B9BE-32920AC64EC6}" presName="sibTrans" presStyleCnt="0"/>
      <dgm:spPr/>
    </dgm:pt>
    <dgm:pt modelId="{C896AB60-1375-4451-AA7E-671EA9880D06}" type="pres">
      <dgm:prSet presAssocID="{343DB39B-1C4E-4574-8940-B1CACFF3174D}" presName="compositeNode" presStyleCnt="0">
        <dgm:presLayoutVars>
          <dgm:bulletEnabled val="1"/>
        </dgm:presLayoutVars>
      </dgm:prSet>
      <dgm:spPr/>
    </dgm:pt>
    <dgm:pt modelId="{07EF9A4C-3DB6-4894-9F6D-BCEF30402783}" type="pres">
      <dgm:prSet presAssocID="{343DB39B-1C4E-4574-8940-B1CACFF3174D}" presName="image" presStyleLbl="fgImgPlace1" presStyleIdx="1" presStyleCnt="3" custLinFactX="100000" custLinFactNeighborX="141730" custLinFactNeighborY="-2382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53B530D9-1CBD-41AC-8C82-C99301450256}" type="pres">
      <dgm:prSet presAssocID="{343DB39B-1C4E-4574-8940-B1CACFF3174D}" presName="childNode" presStyleLbl="node1" presStyleIdx="1" presStyleCnt="3" custScaleX="1402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A4AD56-2C7C-4E11-8F6F-DFF4FA1B6FAE}" type="pres">
      <dgm:prSet presAssocID="{343DB39B-1C4E-4574-8940-B1CACFF3174D}" presName="parentNode" presStyleLbl="revTx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F89FCF-491D-4DCD-A80E-AFE899198145}" type="pres">
      <dgm:prSet presAssocID="{7C141816-15E2-46F4-B9F6-F8E66A62F6C3}" presName="sibTrans" presStyleCnt="0"/>
      <dgm:spPr/>
    </dgm:pt>
    <dgm:pt modelId="{05348D36-39FB-48D1-ABE4-A7BA17B54BBD}" type="pres">
      <dgm:prSet presAssocID="{3705F353-261A-43C8-89A1-1E487DA481EB}" presName="compositeNode" presStyleCnt="0">
        <dgm:presLayoutVars>
          <dgm:bulletEnabled val="1"/>
        </dgm:presLayoutVars>
      </dgm:prSet>
      <dgm:spPr/>
    </dgm:pt>
    <dgm:pt modelId="{8D6F8395-AC88-4C88-A5F5-FAB83A2FF0D3}" type="pres">
      <dgm:prSet presAssocID="{3705F353-261A-43C8-89A1-1E487DA481EB}" presName="image" presStyleLbl="fgImgPlace1" presStyleIdx="2" presStyleCnt="3" custLinFactNeighborX="-8933" custLinFactNeighborY="-1335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7DDAB8A9-B64B-42BC-8284-687443AF4040}" type="pres">
      <dgm:prSet presAssocID="{3705F353-261A-43C8-89A1-1E487DA481EB}" presName="childNode" presStyleLbl="node1" presStyleIdx="2" presStyleCnt="3" custScaleX="1417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D4403A-6E62-4C56-8719-0CB54138151B}" type="pres">
      <dgm:prSet presAssocID="{3705F353-261A-43C8-89A1-1E487DA481EB}" presName="parentNode" presStyleLbl="revTx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FFDF844-4583-4C5E-BB1E-CFFB777393AB}" type="presOf" srcId="{343DB39B-1C4E-4574-8940-B1CACFF3174D}" destId="{D9A4AD56-2C7C-4E11-8F6F-DFF4FA1B6FAE}" srcOrd="0" destOrd="0" presId="urn:microsoft.com/office/officeart/2005/8/layout/hList2#2"/>
    <dgm:cxn modelId="{2FB709B6-1BA2-4C1E-8635-A095420588B7}" type="presOf" srcId="{378A8A53-7781-4070-986A-02198150801E}" destId="{53B530D9-1CBD-41AC-8C82-C99301450256}" srcOrd="0" destOrd="0" presId="urn:microsoft.com/office/officeart/2005/8/layout/hList2#2"/>
    <dgm:cxn modelId="{1A4E58F9-170D-4163-AFA2-FA90CA193C11}" type="presOf" srcId="{BAAABD54-C609-4DDF-95C3-60998EA6A13B}" destId="{77A9D64B-4DAC-4058-B84D-651293C4A578}" srcOrd="0" destOrd="0" presId="urn:microsoft.com/office/officeart/2005/8/layout/hList2#2"/>
    <dgm:cxn modelId="{30D02009-57FF-432D-A16E-01D3F2CA48DD}" srcId="{BAAABD54-C609-4DDF-95C3-60998EA6A13B}" destId="{BFEE310C-E478-4F9D-8F21-BD2C1AE5629D}" srcOrd="0" destOrd="0" parTransId="{DBFE5720-A769-430C-848E-1B031CC31AD1}" sibTransId="{11BF3C14-A551-4B71-9001-8B5A0972B9E7}"/>
    <dgm:cxn modelId="{EC385880-8296-442F-9259-FD4870C1ED27}" srcId="{3705F353-261A-43C8-89A1-1E487DA481EB}" destId="{20506885-50C0-4AA6-9690-7CE66535134E}" srcOrd="0" destOrd="0" parTransId="{6B2B38D6-324E-4EB8-9D38-143D450CC419}" sibTransId="{1B45742B-835D-43C5-A2FB-05DFB26465A9}"/>
    <dgm:cxn modelId="{78FBD50E-435B-499D-9F54-35E553E9B96B}" srcId="{343DB39B-1C4E-4574-8940-B1CACFF3174D}" destId="{378A8A53-7781-4070-986A-02198150801E}" srcOrd="0" destOrd="0" parTransId="{E788931C-BE86-4A70-AF44-B58EAC19BEE6}" sibTransId="{89728C05-FFE9-41AD-B4E0-CB0FB71D8F77}"/>
    <dgm:cxn modelId="{E95FF3E5-14AF-425D-AED9-48F3B75F5BB9}" srcId="{96986848-75B2-4F6F-8A37-492F450DEB62}" destId="{BAAABD54-C609-4DDF-95C3-60998EA6A13B}" srcOrd="0" destOrd="0" parTransId="{737367D7-66EA-4682-8FE0-EAF588AD2E9B}" sibTransId="{ECDC2BC0-061A-441E-B9BE-32920AC64EC6}"/>
    <dgm:cxn modelId="{C0A1662F-1F74-4B0F-A3D0-A361E2A9601E}" srcId="{96986848-75B2-4F6F-8A37-492F450DEB62}" destId="{3705F353-261A-43C8-89A1-1E487DA481EB}" srcOrd="2" destOrd="0" parTransId="{BB085FE0-43BE-446F-A4A3-A950E9993BCE}" sibTransId="{1D8A0875-7CAF-4730-B601-288479113392}"/>
    <dgm:cxn modelId="{C9E04DA2-68F1-45C2-A028-6D972F83684D}" srcId="{96986848-75B2-4F6F-8A37-492F450DEB62}" destId="{343DB39B-1C4E-4574-8940-B1CACFF3174D}" srcOrd="1" destOrd="0" parTransId="{DF274E3E-8895-47B0-8137-56F1D54AB154}" sibTransId="{7C141816-15E2-46F4-B9F6-F8E66A62F6C3}"/>
    <dgm:cxn modelId="{2630A4A7-EF8E-427F-B94D-AFA6AE9079E1}" type="presOf" srcId="{BFEE310C-E478-4F9D-8F21-BD2C1AE5629D}" destId="{D17CB387-1BEE-466A-81BA-6A5B1409B249}" srcOrd="0" destOrd="0" presId="urn:microsoft.com/office/officeart/2005/8/layout/hList2#2"/>
    <dgm:cxn modelId="{65D10DF7-6B58-490C-9816-51B209D9E517}" type="presOf" srcId="{20506885-50C0-4AA6-9690-7CE66535134E}" destId="{7DDAB8A9-B64B-42BC-8284-687443AF4040}" srcOrd="0" destOrd="0" presId="urn:microsoft.com/office/officeart/2005/8/layout/hList2#2"/>
    <dgm:cxn modelId="{DB82C0BF-B502-467F-9A39-ABB3CCAF01BC}" type="presOf" srcId="{3705F353-261A-43C8-89A1-1E487DA481EB}" destId="{93D4403A-6E62-4C56-8719-0CB54138151B}" srcOrd="0" destOrd="0" presId="urn:microsoft.com/office/officeart/2005/8/layout/hList2#2"/>
    <dgm:cxn modelId="{26516C98-5F04-4F5D-AC1A-FADA9B96CE98}" type="presOf" srcId="{96986848-75B2-4F6F-8A37-492F450DEB62}" destId="{CEE5D45C-6058-4547-949C-04539F66A820}" srcOrd="0" destOrd="0" presId="urn:microsoft.com/office/officeart/2005/8/layout/hList2#2"/>
    <dgm:cxn modelId="{A4918A83-4A1C-4F4B-B443-D2463A7F62E2}" type="presParOf" srcId="{CEE5D45C-6058-4547-949C-04539F66A820}" destId="{2F6E821D-FD34-4FC8-9F19-53DA83722F91}" srcOrd="0" destOrd="0" presId="urn:microsoft.com/office/officeart/2005/8/layout/hList2#2"/>
    <dgm:cxn modelId="{1F98002C-5AD8-484B-AF30-44F1BA6E9450}" type="presParOf" srcId="{2F6E821D-FD34-4FC8-9F19-53DA83722F91}" destId="{58DF599D-44FA-459D-9F70-5AB674539637}" srcOrd="0" destOrd="0" presId="urn:microsoft.com/office/officeart/2005/8/layout/hList2#2"/>
    <dgm:cxn modelId="{D3FC14A0-D7EF-463C-9C0B-933CC7CD3530}" type="presParOf" srcId="{2F6E821D-FD34-4FC8-9F19-53DA83722F91}" destId="{D17CB387-1BEE-466A-81BA-6A5B1409B249}" srcOrd="1" destOrd="0" presId="urn:microsoft.com/office/officeart/2005/8/layout/hList2#2"/>
    <dgm:cxn modelId="{56A4B738-825C-4827-9A63-3D5D80AF1AC8}" type="presParOf" srcId="{2F6E821D-FD34-4FC8-9F19-53DA83722F91}" destId="{77A9D64B-4DAC-4058-B84D-651293C4A578}" srcOrd="2" destOrd="0" presId="urn:microsoft.com/office/officeart/2005/8/layout/hList2#2"/>
    <dgm:cxn modelId="{07CF07EC-9D74-4185-805E-748823756CE9}" type="presParOf" srcId="{CEE5D45C-6058-4547-949C-04539F66A820}" destId="{E80228C6-DABF-4164-94E1-3F2BECC40B62}" srcOrd="1" destOrd="0" presId="urn:microsoft.com/office/officeart/2005/8/layout/hList2#2"/>
    <dgm:cxn modelId="{1C7025AF-3F5C-4262-8114-9D09D01BED42}" type="presParOf" srcId="{CEE5D45C-6058-4547-949C-04539F66A820}" destId="{C896AB60-1375-4451-AA7E-671EA9880D06}" srcOrd="2" destOrd="0" presId="urn:microsoft.com/office/officeart/2005/8/layout/hList2#2"/>
    <dgm:cxn modelId="{5E774A2C-2873-4B85-AFF9-D364ECF378F6}" type="presParOf" srcId="{C896AB60-1375-4451-AA7E-671EA9880D06}" destId="{07EF9A4C-3DB6-4894-9F6D-BCEF30402783}" srcOrd="0" destOrd="0" presId="urn:microsoft.com/office/officeart/2005/8/layout/hList2#2"/>
    <dgm:cxn modelId="{7FB69D18-77EC-47D6-AA3C-A1BE89660226}" type="presParOf" srcId="{C896AB60-1375-4451-AA7E-671EA9880D06}" destId="{53B530D9-1CBD-41AC-8C82-C99301450256}" srcOrd="1" destOrd="0" presId="urn:microsoft.com/office/officeart/2005/8/layout/hList2#2"/>
    <dgm:cxn modelId="{D136D050-FEB4-4FB5-B982-E537475CF991}" type="presParOf" srcId="{C896AB60-1375-4451-AA7E-671EA9880D06}" destId="{D9A4AD56-2C7C-4E11-8F6F-DFF4FA1B6FAE}" srcOrd="2" destOrd="0" presId="urn:microsoft.com/office/officeart/2005/8/layout/hList2#2"/>
    <dgm:cxn modelId="{B40F07F9-74A8-419B-BE15-00CB7B89740C}" type="presParOf" srcId="{CEE5D45C-6058-4547-949C-04539F66A820}" destId="{B5F89FCF-491D-4DCD-A80E-AFE899198145}" srcOrd="3" destOrd="0" presId="urn:microsoft.com/office/officeart/2005/8/layout/hList2#2"/>
    <dgm:cxn modelId="{33EB91DE-ABC3-4455-B2D5-A6A4BDF425C0}" type="presParOf" srcId="{CEE5D45C-6058-4547-949C-04539F66A820}" destId="{05348D36-39FB-48D1-ABE4-A7BA17B54BBD}" srcOrd="4" destOrd="0" presId="urn:microsoft.com/office/officeart/2005/8/layout/hList2#2"/>
    <dgm:cxn modelId="{507B6E7D-D4C7-4CC3-A942-B65336091965}" type="presParOf" srcId="{05348D36-39FB-48D1-ABE4-A7BA17B54BBD}" destId="{8D6F8395-AC88-4C88-A5F5-FAB83A2FF0D3}" srcOrd="0" destOrd="0" presId="urn:microsoft.com/office/officeart/2005/8/layout/hList2#2"/>
    <dgm:cxn modelId="{55B58CDD-2367-46C7-BDD1-8D65A31FFD15}" type="presParOf" srcId="{05348D36-39FB-48D1-ABE4-A7BA17B54BBD}" destId="{7DDAB8A9-B64B-42BC-8284-687443AF4040}" srcOrd="1" destOrd="0" presId="urn:microsoft.com/office/officeart/2005/8/layout/hList2#2"/>
    <dgm:cxn modelId="{136EC463-8EFD-461B-8ED1-147A2423CEB5}" type="presParOf" srcId="{05348D36-39FB-48D1-ABE4-A7BA17B54BBD}" destId="{93D4403A-6E62-4C56-8719-0CB54138151B}" srcOrd="2" destOrd="0" presId="urn:microsoft.com/office/officeart/2005/8/layout/hList2#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F34CF29-BA68-4D4C-A8BB-31D03C8C11FD}" type="doc">
      <dgm:prSet loTypeId="urn:microsoft.com/office/officeart/2005/8/layout/hierarchy6" loCatId="hierarchy" qsTypeId="urn:microsoft.com/office/officeart/2005/8/quickstyle/simple2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32C5026C-8094-48E7-A654-03CB2CA90470}">
      <dgm:prSet phldrT="[Текст]" custT="1"/>
      <dgm:spPr/>
      <dgm:t>
        <a:bodyPr/>
        <a:lstStyle/>
        <a:p>
          <a:r>
            <a: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Рельефообразующие </a:t>
          </a:r>
        </a:p>
        <a:p>
          <a:r>
            <a: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факторы</a:t>
          </a:r>
          <a:endParaRPr lang="ru-RU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0F5C57A-28C0-470B-9A81-75876A1F7138}" type="parTrans" cxnId="{EB331C97-EB7F-498A-BDF3-E1E91ED5393E}">
      <dgm:prSet/>
      <dgm:spPr/>
      <dgm:t>
        <a:bodyPr/>
        <a:lstStyle/>
        <a:p>
          <a:endParaRPr lang="ru-RU"/>
        </a:p>
      </dgm:t>
    </dgm:pt>
    <dgm:pt modelId="{CC7065CC-E062-4573-8FAC-E506832C810B}" type="sibTrans" cxnId="{EB331C97-EB7F-498A-BDF3-E1E91ED5393E}">
      <dgm:prSet/>
      <dgm:spPr/>
      <dgm:t>
        <a:bodyPr/>
        <a:lstStyle/>
        <a:p>
          <a:endParaRPr lang="ru-RU"/>
        </a:p>
      </dgm:t>
    </dgm:pt>
    <dgm:pt modelId="{F304A2AA-2011-499D-8FD9-562C46B5D58B}">
      <dgm:prSet phldrT="[Текст]" custT="1"/>
      <dgm:spPr/>
      <dgm:t>
        <a:bodyPr/>
        <a:lstStyle/>
        <a:p>
          <a:endParaRPr lang="ru-RU" sz="1800" dirty="0" smtClean="0"/>
        </a:p>
        <a:p>
          <a:r>
            <a:rPr lang="ru-RU" sz="2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Внутренние силы </a:t>
          </a:r>
        </a:p>
        <a:p>
          <a:endParaRPr lang="ru-RU" sz="1000" dirty="0"/>
        </a:p>
      </dgm:t>
    </dgm:pt>
    <dgm:pt modelId="{BF7A0E3A-C6E3-46AD-A097-97A47CF4CFAC}" type="parTrans" cxnId="{160309C1-CF6F-4E65-84A0-658C10D18A2E}">
      <dgm:prSet/>
      <dgm:spPr/>
      <dgm:t>
        <a:bodyPr/>
        <a:lstStyle/>
        <a:p>
          <a:endParaRPr lang="ru-RU"/>
        </a:p>
      </dgm:t>
    </dgm:pt>
    <dgm:pt modelId="{0286879D-96E0-4864-A530-F849ADA5667F}" type="sibTrans" cxnId="{160309C1-CF6F-4E65-84A0-658C10D18A2E}">
      <dgm:prSet/>
      <dgm:spPr/>
      <dgm:t>
        <a:bodyPr/>
        <a:lstStyle/>
        <a:p>
          <a:endParaRPr lang="ru-RU"/>
        </a:p>
      </dgm:t>
    </dgm:pt>
    <dgm:pt modelId="{4E902E4E-7041-432D-AF88-24077BE6832D}">
      <dgm:prSet phldrT="[Текст]" custT="1"/>
      <dgm:spPr/>
      <dgm:t>
        <a:bodyPr/>
        <a:lstStyle/>
        <a:p>
          <a:endParaRPr lang="ru-RU" sz="1800" dirty="0" smtClean="0"/>
        </a:p>
        <a:p>
          <a:r>
            <a:rPr lang="ru-RU" sz="3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Внешние силы </a:t>
          </a:r>
        </a:p>
        <a:p>
          <a:endParaRPr lang="ru-RU" sz="1000" dirty="0"/>
        </a:p>
      </dgm:t>
    </dgm:pt>
    <dgm:pt modelId="{F565B8AD-E572-4778-88AC-C1FEE363730D}" type="parTrans" cxnId="{B057C43D-307D-41A0-BCB0-073F62EB688E}">
      <dgm:prSet/>
      <dgm:spPr/>
      <dgm:t>
        <a:bodyPr/>
        <a:lstStyle/>
        <a:p>
          <a:endParaRPr lang="ru-RU"/>
        </a:p>
      </dgm:t>
    </dgm:pt>
    <dgm:pt modelId="{8B5C548C-3F5C-4B3E-9C44-6092126AB020}" type="sibTrans" cxnId="{B057C43D-307D-41A0-BCB0-073F62EB688E}">
      <dgm:prSet/>
      <dgm:spPr/>
      <dgm:t>
        <a:bodyPr/>
        <a:lstStyle/>
        <a:p>
          <a:endParaRPr lang="ru-RU"/>
        </a:p>
      </dgm:t>
    </dgm:pt>
    <dgm:pt modelId="{5AA6CDE8-418A-473F-9AEB-9CDB9FEB947D}" type="pres">
      <dgm:prSet presAssocID="{DF34CF29-BA68-4D4C-A8BB-31D03C8C11FD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3272196-B620-48DE-A0F6-732778A598C9}" type="pres">
      <dgm:prSet presAssocID="{DF34CF29-BA68-4D4C-A8BB-31D03C8C11FD}" presName="hierFlow" presStyleCnt="0"/>
      <dgm:spPr/>
      <dgm:t>
        <a:bodyPr/>
        <a:lstStyle/>
        <a:p>
          <a:endParaRPr lang="ru-RU"/>
        </a:p>
      </dgm:t>
    </dgm:pt>
    <dgm:pt modelId="{7F6AF016-B898-4E22-9663-4D1D8270E6CE}" type="pres">
      <dgm:prSet presAssocID="{DF34CF29-BA68-4D4C-A8BB-31D03C8C11FD}" presName="hierChild1" presStyleCnt="0">
        <dgm:presLayoutVars>
          <dgm:chPref val="1"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6F9E4C03-41AD-4065-85EC-FBF70FE2884C}" type="pres">
      <dgm:prSet presAssocID="{32C5026C-8094-48E7-A654-03CB2CA90470}" presName="Name14" presStyleCnt="0"/>
      <dgm:spPr/>
      <dgm:t>
        <a:bodyPr/>
        <a:lstStyle/>
        <a:p>
          <a:endParaRPr lang="ru-RU"/>
        </a:p>
      </dgm:t>
    </dgm:pt>
    <dgm:pt modelId="{317E7B86-AA1A-4BDD-94CC-5DE2492DAD6B}" type="pres">
      <dgm:prSet presAssocID="{32C5026C-8094-48E7-A654-03CB2CA90470}" presName="level1Shape" presStyleLbl="node0" presStyleIdx="0" presStyleCnt="1" custScaleX="205850" custLinFactY="-70253" custLinFactNeighborX="-3107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C3AF332-E56F-4148-AAAD-FC051FD3FF10}" type="pres">
      <dgm:prSet presAssocID="{32C5026C-8094-48E7-A654-03CB2CA90470}" presName="hierChild2" presStyleCnt="0"/>
      <dgm:spPr/>
      <dgm:t>
        <a:bodyPr/>
        <a:lstStyle/>
        <a:p>
          <a:endParaRPr lang="ru-RU"/>
        </a:p>
      </dgm:t>
    </dgm:pt>
    <dgm:pt modelId="{DD9CE3B2-7C32-47B2-88B5-89CE0F9A2735}" type="pres">
      <dgm:prSet presAssocID="{BF7A0E3A-C6E3-46AD-A097-97A47CF4CFAC}" presName="Name19" presStyleLbl="parChTrans1D2" presStyleIdx="0" presStyleCnt="2"/>
      <dgm:spPr/>
      <dgm:t>
        <a:bodyPr/>
        <a:lstStyle/>
        <a:p>
          <a:endParaRPr lang="ru-RU"/>
        </a:p>
      </dgm:t>
    </dgm:pt>
    <dgm:pt modelId="{9EF62BC6-823E-4DD7-892A-02ADDC902794}" type="pres">
      <dgm:prSet presAssocID="{F304A2AA-2011-499D-8FD9-562C46B5D58B}" presName="Name21" presStyleCnt="0"/>
      <dgm:spPr/>
      <dgm:t>
        <a:bodyPr/>
        <a:lstStyle/>
        <a:p>
          <a:endParaRPr lang="ru-RU"/>
        </a:p>
      </dgm:t>
    </dgm:pt>
    <dgm:pt modelId="{CEC93BFE-B5DF-47A5-9148-DFD8588CF5C6}" type="pres">
      <dgm:prSet presAssocID="{F304A2AA-2011-499D-8FD9-562C46B5D58B}" presName="level2Shape" presStyleLbl="node2" presStyleIdx="0" presStyleCnt="2" custScaleX="214677" custLinFactNeighborX="-43923" custLinFactNeighborY="-50827"/>
      <dgm:spPr/>
      <dgm:t>
        <a:bodyPr/>
        <a:lstStyle/>
        <a:p>
          <a:endParaRPr lang="ru-RU"/>
        </a:p>
      </dgm:t>
    </dgm:pt>
    <dgm:pt modelId="{B3398E28-9BC8-4825-B19E-FCA77D5F2593}" type="pres">
      <dgm:prSet presAssocID="{F304A2AA-2011-499D-8FD9-562C46B5D58B}" presName="hierChild3" presStyleCnt="0"/>
      <dgm:spPr/>
      <dgm:t>
        <a:bodyPr/>
        <a:lstStyle/>
        <a:p>
          <a:endParaRPr lang="ru-RU"/>
        </a:p>
      </dgm:t>
    </dgm:pt>
    <dgm:pt modelId="{85E2961B-1B2D-4342-9C5F-07A42E7BF47B}" type="pres">
      <dgm:prSet presAssocID="{F565B8AD-E572-4778-88AC-C1FEE363730D}" presName="Name19" presStyleLbl="parChTrans1D2" presStyleIdx="1" presStyleCnt="2"/>
      <dgm:spPr/>
      <dgm:t>
        <a:bodyPr/>
        <a:lstStyle/>
        <a:p>
          <a:endParaRPr lang="ru-RU"/>
        </a:p>
      </dgm:t>
    </dgm:pt>
    <dgm:pt modelId="{F247B7A3-4AF9-4590-BA8A-04F6741CB868}" type="pres">
      <dgm:prSet presAssocID="{4E902E4E-7041-432D-AF88-24077BE6832D}" presName="Name21" presStyleCnt="0"/>
      <dgm:spPr/>
      <dgm:t>
        <a:bodyPr/>
        <a:lstStyle/>
        <a:p>
          <a:endParaRPr lang="ru-RU"/>
        </a:p>
      </dgm:t>
    </dgm:pt>
    <dgm:pt modelId="{D1F58069-D58D-48BC-AC4C-3B88CED0873B}" type="pres">
      <dgm:prSet presAssocID="{4E902E4E-7041-432D-AF88-24077BE6832D}" presName="level2Shape" presStyleLbl="node2" presStyleIdx="1" presStyleCnt="2" custScaleX="219280" custLinFactNeighborX="78686" custLinFactNeighborY="-50827"/>
      <dgm:spPr/>
      <dgm:t>
        <a:bodyPr/>
        <a:lstStyle/>
        <a:p>
          <a:endParaRPr lang="ru-RU"/>
        </a:p>
      </dgm:t>
    </dgm:pt>
    <dgm:pt modelId="{05B13D8D-AB02-454D-8D62-BAA19240769F}" type="pres">
      <dgm:prSet presAssocID="{4E902E4E-7041-432D-AF88-24077BE6832D}" presName="hierChild3" presStyleCnt="0"/>
      <dgm:spPr/>
      <dgm:t>
        <a:bodyPr/>
        <a:lstStyle/>
        <a:p>
          <a:endParaRPr lang="ru-RU"/>
        </a:p>
      </dgm:t>
    </dgm:pt>
    <dgm:pt modelId="{042396FE-235F-481D-9B34-9AB3702CA0A6}" type="pres">
      <dgm:prSet presAssocID="{DF34CF29-BA68-4D4C-A8BB-31D03C8C11FD}" presName="bgShapesFlow" presStyleCnt="0"/>
      <dgm:spPr/>
      <dgm:t>
        <a:bodyPr/>
        <a:lstStyle/>
        <a:p>
          <a:endParaRPr lang="ru-RU"/>
        </a:p>
      </dgm:t>
    </dgm:pt>
  </dgm:ptLst>
  <dgm:cxnLst>
    <dgm:cxn modelId="{6D65FA97-E7EA-4382-BC16-45BBA9F2DB31}" type="presOf" srcId="{BF7A0E3A-C6E3-46AD-A097-97A47CF4CFAC}" destId="{DD9CE3B2-7C32-47B2-88B5-89CE0F9A2735}" srcOrd="0" destOrd="0" presId="urn:microsoft.com/office/officeart/2005/8/layout/hierarchy6"/>
    <dgm:cxn modelId="{F38DB6C7-FD7B-4060-B7F1-DEA9B3BF809E}" type="presOf" srcId="{DF34CF29-BA68-4D4C-A8BB-31D03C8C11FD}" destId="{5AA6CDE8-418A-473F-9AEB-9CDB9FEB947D}" srcOrd="0" destOrd="0" presId="urn:microsoft.com/office/officeart/2005/8/layout/hierarchy6"/>
    <dgm:cxn modelId="{EB331C97-EB7F-498A-BDF3-E1E91ED5393E}" srcId="{DF34CF29-BA68-4D4C-A8BB-31D03C8C11FD}" destId="{32C5026C-8094-48E7-A654-03CB2CA90470}" srcOrd="0" destOrd="0" parTransId="{B0F5C57A-28C0-470B-9A81-75876A1F7138}" sibTransId="{CC7065CC-E062-4573-8FAC-E506832C810B}"/>
    <dgm:cxn modelId="{160309C1-CF6F-4E65-84A0-658C10D18A2E}" srcId="{32C5026C-8094-48E7-A654-03CB2CA90470}" destId="{F304A2AA-2011-499D-8FD9-562C46B5D58B}" srcOrd="0" destOrd="0" parTransId="{BF7A0E3A-C6E3-46AD-A097-97A47CF4CFAC}" sibTransId="{0286879D-96E0-4864-A530-F849ADA5667F}"/>
    <dgm:cxn modelId="{D1379E16-C9E5-4A07-A346-A3C51A04DD13}" type="presOf" srcId="{F304A2AA-2011-499D-8FD9-562C46B5D58B}" destId="{CEC93BFE-B5DF-47A5-9148-DFD8588CF5C6}" srcOrd="0" destOrd="0" presId="urn:microsoft.com/office/officeart/2005/8/layout/hierarchy6"/>
    <dgm:cxn modelId="{35913D1F-A9D5-4FC5-9614-F283C0A26FFC}" type="presOf" srcId="{F565B8AD-E572-4778-88AC-C1FEE363730D}" destId="{85E2961B-1B2D-4342-9C5F-07A42E7BF47B}" srcOrd="0" destOrd="0" presId="urn:microsoft.com/office/officeart/2005/8/layout/hierarchy6"/>
    <dgm:cxn modelId="{B057C43D-307D-41A0-BCB0-073F62EB688E}" srcId="{32C5026C-8094-48E7-A654-03CB2CA90470}" destId="{4E902E4E-7041-432D-AF88-24077BE6832D}" srcOrd="1" destOrd="0" parTransId="{F565B8AD-E572-4778-88AC-C1FEE363730D}" sibTransId="{8B5C548C-3F5C-4B3E-9C44-6092126AB020}"/>
    <dgm:cxn modelId="{BA2A88CD-88E1-44A3-A3E5-B10EF09B3EBB}" type="presOf" srcId="{32C5026C-8094-48E7-A654-03CB2CA90470}" destId="{317E7B86-AA1A-4BDD-94CC-5DE2492DAD6B}" srcOrd="0" destOrd="0" presId="urn:microsoft.com/office/officeart/2005/8/layout/hierarchy6"/>
    <dgm:cxn modelId="{1E643A7B-F7BB-424F-8E61-B8412330D6A3}" type="presOf" srcId="{4E902E4E-7041-432D-AF88-24077BE6832D}" destId="{D1F58069-D58D-48BC-AC4C-3B88CED0873B}" srcOrd="0" destOrd="0" presId="urn:microsoft.com/office/officeart/2005/8/layout/hierarchy6"/>
    <dgm:cxn modelId="{67933F67-8349-4487-A333-E253195542DB}" type="presParOf" srcId="{5AA6CDE8-418A-473F-9AEB-9CDB9FEB947D}" destId="{13272196-B620-48DE-A0F6-732778A598C9}" srcOrd="0" destOrd="0" presId="urn:microsoft.com/office/officeart/2005/8/layout/hierarchy6"/>
    <dgm:cxn modelId="{D8D34698-B764-4B68-8144-B7BB9859B50F}" type="presParOf" srcId="{13272196-B620-48DE-A0F6-732778A598C9}" destId="{7F6AF016-B898-4E22-9663-4D1D8270E6CE}" srcOrd="0" destOrd="0" presId="urn:microsoft.com/office/officeart/2005/8/layout/hierarchy6"/>
    <dgm:cxn modelId="{EAFFF812-55DB-4AF4-94EF-5BCE47213BA0}" type="presParOf" srcId="{7F6AF016-B898-4E22-9663-4D1D8270E6CE}" destId="{6F9E4C03-41AD-4065-85EC-FBF70FE2884C}" srcOrd="0" destOrd="0" presId="urn:microsoft.com/office/officeart/2005/8/layout/hierarchy6"/>
    <dgm:cxn modelId="{077A0D24-3C25-4878-809B-2FF099DBB7E5}" type="presParOf" srcId="{6F9E4C03-41AD-4065-85EC-FBF70FE2884C}" destId="{317E7B86-AA1A-4BDD-94CC-5DE2492DAD6B}" srcOrd="0" destOrd="0" presId="urn:microsoft.com/office/officeart/2005/8/layout/hierarchy6"/>
    <dgm:cxn modelId="{3062F870-B1CE-4B22-BC19-DC7EC4E69127}" type="presParOf" srcId="{6F9E4C03-41AD-4065-85EC-FBF70FE2884C}" destId="{1C3AF332-E56F-4148-AAAD-FC051FD3FF10}" srcOrd="1" destOrd="0" presId="urn:microsoft.com/office/officeart/2005/8/layout/hierarchy6"/>
    <dgm:cxn modelId="{F9246573-5F7B-4AB1-9A97-BEA8630767AC}" type="presParOf" srcId="{1C3AF332-E56F-4148-AAAD-FC051FD3FF10}" destId="{DD9CE3B2-7C32-47B2-88B5-89CE0F9A2735}" srcOrd="0" destOrd="0" presId="urn:microsoft.com/office/officeart/2005/8/layout/hierarchy6"/>
    <dgm:cxn modelId="{6230941B-33E0-49A7-AD72-1C3F15A35381}" type="presParOf" srcId="{1C3AF332-E56F-4148-AAAD-FC051FD3FF10}" destId="{9EF62BC6-823E-4DD7-892A-02ADDC902794}" srcOrd="1" destOrd="0" presId="urn:microsoft.com/office/officeart/2005/8/layout/hierarchy6"/>
    <dgm:cxn modelId="{3EB6AED1-3159-465C-BF9F-6867FD39EBCA}" type="presParOf" srcId="{9EF62BC6-823E-4DD7-892A-02ADDC902794}" destId="{CEC93BFE-B5DF-47A5-9148-DFD8588CF5C6}" srcOrd="0" destOrd="0" presId="urn:microsoft.com/office/officeart/2005/8/layout/hierarchy6"/>
    <dgm:cxn modelId="{9E67036D-FB9C-4DA1-BAF7-B094CF67EC1F}" type="presParOf" srcId="{9EF62BC6-823E-4DD7-892A-02ADDC902794}" destId="{B3398E28-9BC8-4825-B19E-FCA77D5F2593}" srcOrd="1" destOrd="0" presId="urn:microsoft.com/office/officeart/2005/8/layout/hierarchy6"/>
    <dgm:cxn modelId="{B6A10D18-6B82-42F5-B047-CDEC6E53FC44}" type="presParOf" srcId="{1C3AF332-E56F-4148-AAAD-FC051FD3FF10}" destId="{85E2961B-1B2D-4342-9C5F-07A42E7BF47B}" srcOrd="2" destOrd="0" presId="urn:microsoft.com/office/officeart/2005/8/layout/hierarchy6"/>
    <dgm:cxn modelId="{F2ECD1EF-CCB3-499F-9CE5-77A580E0552A}" type="presParOf" srcId="{1C3AF332-E56F-4148-AAAD-FC051FD3FF10}" destId="{F247B7A3-4AF9-4590-BA8A-04F6741CB868}" srcOrd="3" destOrd="0" presId="urn:microsoft.com/office/officeart/2005/8/layout/hierarchy6"/>
    <dgm:cxn modelId="{4FEF461B-6729-4D0C-B0FD-FE4D58D814A5}" type="presParOf" srcId="{F247B7A3-4AF9-4590-BA8A-04F6741CB868}" destId="{D1F58069-D58D-48BC-AC4C-3B88CED0873B}" srcOrd="0" destOrd="0" presId="urn:microsoft.com/office/officeart/2005/8/layout/hierarchy6"/>
    <dgm:cxn modelId="{45CEB072-AB8A-4D00-ADC2-C8C95E0BA30D}" type="presParOf" srcId="{F247B7A3-4AF9-4590-BA8A-04F6741CB868}" destId="{05B13D8D-AB02-454D-8D62-BAA19240769F}" srcOrd="1" destOrd="0" presId="urn:microsoft.com/office/officeart/2005/8/layout/hierarchy6"/>
    <dgm:cxn modelId="{84C4DDC7-FBE2-4DBA-BCD3-770634AC5979}" type="presParOf" srcId="{5AA6CDE8-418A-473F-9AEB-9CDB9FEB947D}" destId="{042396FE-235F-481D-9B34-9AB3702CA0A6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6B1EE8C-FFEC-496E-A577-29F224F75682}" type="doc">
      <dgm:prSet loTypeId="urn:microsoft.com/office/officeart/2005/8/layout/venn3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5660AAE-7F56-4FCD-952F-081FC927A3E2}">
      <dgm:prSet phldrT="[Текст]"/>
      <dgm:spPr/>
      <dgm:t>
        <a:bodyPr/>
        <a:lstStyle/>
        <a:p>
          <a:r>
            <a:rPr lang="ru-RU" dirty="0" smtClean="0"/>
            <a:t>Вулканизм</a:t>
          </a:r>
          <a:endParaRPr lang="ru-RU" dirty="0"/>
        </a:p>
      </dgm:t>
    </dgm:pt>
    <dgm:pt modelId="{45C63A8E-6F99-41E6-9694-6B0E74D860F0}" type="parTrans" cxnId="{1EF0168C-0148-47A0-BBD7-739FB8740232}">
      <dgm:prSet/>
      <dgm:spPr/>
      <dgm:t>
        <a:bodyPr/>
        <a:lstStyle/>
        <a:p>
          <a:endParaRPr lang="ru-RU"/>
        </a:p>
      </dgm:t>
    </dgm:pt>
    <dgm:pt modelId="{8CD767CE-E8CC-472F-9BAF-50263FC34F93}" type="sibTrans" cxnId="{1EF0168C-0148-47A0-BBD7-739FB8740232}">
      <dgm:prSet/>
      <dgm:spPr/>
      <dgm:t>
        <a:bodyPr/>
        <a:lstStyle/>
        <a:p>
          <a:endParaRPr lang="ru-RU"/>
        </a:p>
      </dgm:t>
    </dgm:pt>
    <dgm:pt modelId="{EACEFBC5-C499-43EA-993B-839C22161345}">
      <dgm:prSet phldrT="[Текст]"/>
      <dgm:spPr/>
      <dgm:t>
        <a:bodyPr/>
        <a:lstStyle/>
        <a:p>
          <a:r>
            <a:rPr lang="ru-RU" dirty="0" smtClean="0"/>
            <a:t>Землетрясения</a:t>
          </a:r>
          <a:endParaRPr lang="ru-RU" dirty="0"/>
        </a:p>
      </dgm:t>
    </dgm:pt>
    <dgm:pt modelId="{3C552D6E-17E2-422E-AFD8-5797A5EE0694}" type="parTrans" cxnId="{5B20D9D6-E504-4C99-ABF6-3586AA978A9F}">
      <dgm:prSet/>
      <dgm:spPr/>
      <dgm:t>
        <a:bodyPr/>
        <a:lstStyle/>
        <a:p>
          <a:endParaRPr lang="ru-RU"/>
        </a:p>
      </dgm:t>
    </dgm:pt>
    <dgm:pt modelId="{CEE9EA23-943C-462D-BEF0-FD2B8283A53F}" type="sibTrans" cxnId="{5B20D9D6-E504-4C99-ABF6-3586AA978A9F}">
      <dgm:prSet/>
      <dgm:spPr/>
      <dgm:t>
        <a:bodyPr/>
        <a:lstStyle/>
        <a:p>
          <a:endParaRPr lang="ru-RU"/>
        </a:p>
      </dgm:t>
    </dgm:pt>
    <dgm:pt modelId="{5754082A-59B7-4331-B548-3A076328034E}">
      <dgm:prSet/>
      <dgm:spPr/>
      <dgm:t>
        <a:bodyPr/>
        <a:lstStyle/>
        <a:p>
          <a:r>
            <a:rPr lang="ru-RU" dirty="0" smtClean="0"/>
            <a:t>Неотектонические движения</a:t>
          </a:r>
          <a:endParaRPr lang="ru-RU" dirty="0"/>
        </a:p>
      </dgm:t>
    </dgm:pt>
    <dgm:pt modelId="{5E10523F-F50D-40E8-B4C2-8D0035B46623}" type="parTrans" cxnId="{7256A3D6-BDAF-427A-9A26-078C2419D0AD}">
      <dgm:prSet/>
      <dgm:spPr/>
      <dgm:t>
        <a:bodyPr/>
        <a:lstStyle/>
        <a:p>
          <a:endParaRPr lang="ru-RU"/>
        </a:p>
      </dgm:t>
    </dgm:pt>
    <dgm:pt modelId="{379D740D-59D5-49E0-9E8E-AAD8425C94C2}" type="sibTrans" cxnId="{7256A3D6-BDAF-427A-9A26-078C2419D0AD}">
      <dgm:prSet/>
      <dgm:spPr/>
      <dgm:t>
        <a:bodyPr/>
        <a:lstStyle/>
        <a:p>
          <a:endParaRPr lang="ru-RU"/>
        </a:p>
      </dgm:t>
    </dgm:pt>
    <dgm:pt modelId="{1B20E06C-9D49-4107-83D2-E19DFCE62226}" type="pres">
      <dgm:prSet presAssocID="{96B1EE8C-FFEC-496E-A577-29F224F7568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B232675-5896-4547-9E56-6E94B435EF93}" type="pres">
      <dgm:prSet presAssocID="{5754082A-59B7-4331-B548-3A076328034E}" presName="Name5" presStyleLbl="venn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C72A58-C647-4651-80E7-314CF8628F16}" type="pres">
      <dgm:prSet presAssocID="{379D740D-59D5-49E0-9E8E-AAD8425C94C2}" presName="space" presStyleCnt="0"/>
      <dgm:spPr/>
    </dgm:pt>
    <dgm:pt modelId="{C3E509B3-8823-4D07-8DB9-758BE189F6DC}" type="pres">
      <dgm:prSet presAssocID="{35660AAE-7F56-4FCD-952F-081FC927A3E2}" presName="Name5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B1285A-5627-4E4E-9DFF-5363FA1010CC}" type="pres">
      <dgm:prSet presAssocID="{8CD767CE-E8CC-472F-9BAF-50263FC34F93}" presName="space" presStyleCnt="0"/>
      <dgm:spPr/>
    </dgm:pt>
    <dgm:pt modelId="{9DC63738-1AE7-4D70-99D6-4D5FF1A950F7}" type="pres">
      <dgm:prSet presAssocID="{EACEFBC5-C499-43EA-993B-839C22161345}" presName="Name5" presStyleLbl="venn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B46BD60-0A17-4AF4-8CDD-504473545671}" type="presOf" srcId="{35660AAE-7F56-4FCD-952F-081FC927A3E2}" destId="{C3E509B3-8823-4D07-8DB9-758BE189F6DC}" srcOrd="0" destOrd="0" presId="urn:microsoft.com/office/officeart/2005/8/layout/venn3"/>
    <dgm:cxn modelId="{7256A3D6-BDAF-427A-9A26-078C2419D0AD}" srcId="{96B1EE8C-FFEC-496E-A577-29F224F75682}" destId="{5754082A-59B7-4331-B548-3A076328034E}" srcOrd="0" destOrd="0" parTransId="{5E10523F-F50D-40E8-B4C2-8D0035B46623}" sibTransId="{379D740D-59D5-49E0-9E8E-AAD8425C94C2}"/>
    <dgm:cxn modelId="{5B20D9D6-E504-4C99-ABF6-3586AA978A9F}" srcId="{96B1EE8C-FFEC-496E-A577-29F224F75682}" destId="{EACEFBC5-C499-43EA-993B-839C22161345}" srcOrd="2" destOrd="0" parTransId="{3C552D6E-17E2-422E-AFD8-5797A5EE0694}" sibTransId="{CEE9EA23-943C-462D-BEF0-FD2B8283A53F}"/>
    <dgm:cxn modelId="{8C6B816D-7A05-48BD-B57E-DC2D6C073584}" type="presOf" srcId="{96B1EE8C-FFEC-496E-A577-29F224F75682}" destId="{1B20E06C-9D49-4107-83D2-E19DFCE62226}" srcOrd="0" destOrd="0" presId="urn:microsoft.com/office/officeart/2005/8/layout/venn3"/>
    <dgm:cxn modelId="{3DBCD864-8031-4CE0-8B6D-26F17725163D}" type="presOf" srcId="{EACEFBC5-C499-43EA-993B-839C22161345}" destId="{9DC63738-1AE7-4D70-99D6-4D5FF1A950F7}" srcOrd="0" destOrd="0" presId="urn:microsoft.com/office/officeart/2005/8/layout/venn3"/>
    <dgm:cxn modelId="{16076E44-7C21-426B-A3C6-F56E9056050B}" type="presOf" srcId="{5754082A-59B7-4331-B548-3A076328034E}" destId="{FB232675-5896-4547-9E56-6E94B435EF93}" srcOrd="0" destOrd="0" presId="urn:microsoft.com/office/officeart/2005/8/layout/venn3"/>
    <dgm:cxn modelId="{1EF0168C-0148-47A0-BBD7-739FB8740232}" srcId="{96B1EE8C-FFEC-496E-A577-29F224F75682}" destId="{35660AAE-7F56-4FCD-952F-081FC927A3E2}" srcOrd="1" destOrd="0" parTransId="{45C63A8E-6F99-41E6-9694-6B0E74D860F0}" sibTransId="{8CD767CE-E8CC-472F-9BAF-50263FC34F93}"/>
    <dgm:cxn modelId="{F814467B-73E1-47E8-99F4-96E5B918EE08}" type="presParOf" srcId="{1B20E06C-9D49-4107-83D2-E19DFCE62226}" destId="{FB232675-5896-4547-9E56-6E94B435EF93}" srcOrd="0" destOrd="0" presId="urn:microsoft.com/office/officeart/2005/8/layout/venn3"/>
    <dgm:cxn modelId="{48E0D124-7BBF-48CD-B4E8-2C30BAC5E77F}" type="presParOf" srcId="{1B20E06C-9D49-4107-83D2-E19DFCE62226}" destId="{31C72A58-C647-4651-80E7-314CF8628F16}" srcOrd="1" destOrd="0" presId="urn:microsoft.com/office/officeart/2005/8/layout/venn3"/>
    <dgm:cxn modelId="{067B48FC-E7D2-4C59-8C46-CC77378FD759}" type="presParOf" srcId="{1B20E06C-9D49-4107-83D2-E19DFCE62226}" destId="{C3E509B3-8823-4D07-8DB9-758BE189F6DC}" srcOrd="2" destOrd="0" presId="urn:microsoft.com/office/officeart/2005/8/layout/venn3"/>
    <dgm:cxn modelId="{D7BF51A2-3C3C-46C1-BD7E-B1016AA8EF1A}" type="presParOf" srcId="{1B20E06C-9D49-4107-83D2-E19DFCE62226}" destId="{A0B1285A-5627-4E4E-9DFF-5363FA1010CC}" srcOrd="3" destOrd="0" presId="urn:microsoft.com/office/officeart/2005/8/layout/venn3"/>
    <dgm:cxn modelId="{24A409C8-F009-4492-82D5-6DA180FC4521}" type="presParOf" srcId="{1B20E06C-9D49-4107-83D2-E19DFCE62226}" destId="{9DC63738-1AE7-4D70-99D6-4D5FF1A950F7}" srcOrd="4" destOrd="0" presId="urn:microsoft.com/office/officeart/2005/8/layout/venn3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6B1EE8C-FFEC-496E-A577-29F224F75682}" type="doc">
      <dgm:prSet loTypeId="urn:microsoft.com/office/officeart/2005/8/layout/venn3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0389664-4C3E-41E6-9D66-B298375530F5}">
      <dgm:prSet phldrT="[Текст]" custT="1"/>
      <dgm:spPr/>
      <dgm:t>
        <a:bodyPr/>
        <a:lstStyle/>
        <a:p>
          <a:r>
            <a:rPr lang="ru-RU" sz="1400" dirty="0" smtClean="0"/>
            <a:t>Работа ветра</a:t>
          </a:r>
          <a:endParaRPr lang="ru-RU" sz="1400" dirty="0"/>
        </a:p>
      </dgm:t>
    </dgm:pt>
    <dgm:pt modelId="{8787453F-567D-4865-AEF6-FD81B1A854A1}" type="parTrans" cxnId="{B2B99306-8A25-4DAA-8B56-AB67B6AD26B6}">
      <dgm:prSet/>
      <dgm:spPr/>
      <dgm:t>
        <a:bodyPr/>
        <a:lstStyle/>
        <a:p>
          <a:endParaRPr lang="ru-RU"/>
        </a:p>
      </dgm:t>
    </dgm:pt>
    <dgm:pt modelId="{0FDD0929-BEC8-4E46-82BF-86A32637C52F}" type="sibTrans" cxnId="{B2B99306-8A25-4DAA-8B56-AB67B6AD26B6}">
      <dgm:prSet/>
      <dgm:spPr/>
      <dgm:t>
        <a:bodyPr/>
        <a:lstStyle/>
        <a:p>
          <a:endParaRPr lang="ru-RU"/>
        </a:p>
      </dgm:t>
    </dgm:pt>
    <dgm:pt modelId="{35660AAE-7F56-4FCD-952F-081FC927A3E2}">
      <dgm:prSet phldrT="[Текст]" custT="1"/>
      <dgm:spPr>
        <a:solidFill>
          <a:schemeClr val="accent5">
            <a:hueOff val="-9027899"/>
            <a:satOff val="22229"/>
            <a:lumOff val="-490"/>
          </a:schemeClr>
        </a:solidFill>
      </dgm:spPr>
      <dgm:t>
        <a:bodyPr/>
        <a:lstStyle/>
        <a:p>
          <a:r>
            <a:rPr lang="ru-RU" sz="1400" b="0" dirty="0" smtClean="0">
              <a:solidFill>
                <a:schemeClr val="tx1"/>
              </a:solidFill>
            </a:rPr>
            <a:t>Работа текучих вод</a:t>
          </a:r>
          <a:endParaRPr lang="ru-RU" sz="1400" b="0" dirty="0">
            <a:solidFill>
              <a:schemeClr val="tx1"/>
            </a:solidFill>
          </a:endParaRPr>
        </a:p>
      </dgm:t>
    </dgm:pt>
    <dgm:pt modelId="{45C63A8E-6F99-41E6-9694-6B0E74D860F0}" type="parTrans" cxnId="{1EF0168C-0148-47A0-BBD7-739FB8740232}">
      <dgm:prSet/>
      <dgm:spPr/>
      <dgm:t>
        <a:bodyPr/>
        <a:lstStyle/>
        <a:p>
          <a:endParaRPr lang="ru-RU"/>
        </a:p>
      </dgm:t>
    </dgm:pt>
    <dgm:pt modelId="{8CD767CE-E8CC-472F-9BAF-50263FC34F93}" type="sibTrans" cxnId="{1EF0168C-0148-47A0-BBD7-739FB8740232}">
      <dgm:prSet/>
      <dgm:spPr/>
      <dgm:t>
        <a:bodyPr/>
        <a:lstStyle/>
        <a:p>
          <a:endParaRPr lang="ru-RU"/>
        </a:p>
      </dgm:t>
    </dgm:pt>
    <dgm:pt modelId="{F99893E0-EBE5-4EF6-8CD6-BBFAB87EBB99}">
      <dgm:prSet phldrT="[Текст]" custT="1"/>
      <dgm:spPr/>
      <dgm:t>
        <a:bodyPr/>
        <a:lstStyle/>
        <a:p>
          <a:r>
            <a:rPr lang="ru-RU" sz="1400" dirty="0" smtClean="0"/>
            <a:t>Работа ледников</a:t>
          </a:r>
          <a:endParaRPr lang="ru-RU" sz="1400" dirty="0"/>
        </a:p>
      </dgm:t>
    </dgm:pt>
    <dgm:pt modelId="{1CAE7B59-1A12-450E-9249-F3239BE68DCE}" type="parTrans" cxnId="{9DA93DCD-B133-4618-996E-B43D717E1847}">
      <dgm:prSet/>
      <dgm:spPr/>
      <dgm:t>
        <a:bodyPr/>
        <a:lstStyle/>
        <a:p>
          <a:endParaRPr lang="ru-RU"/>
        </a:p>
      </dgm:t>
    </dgm:pt>
    <dgm:pt modelId="{EA0036E7-1273-4396-9EE0-E10443DE1A5D}" type="sibTrans" cxnId="{9DA93DCD-B133-4618-996E-B43D717E1847}">
      <dgm:prSet/>
      <dgm:spPr/>
      <dgm:t>
        <a:bodyPr/>
        <a:lstStyle/>
        <a:p>
          <a:endParaRPr lang="ru-RU"/>
        </a:p>
      </dgm:t>
    </dgm:pt>
    <dgm:pt modelId="{EACEFBC5-C499-43EA-993B-839C22161345}">
      <dgm:prSet phldrT="[Текст]" custT="1"/>
      <dgm:spPr/>
      <dgm:t>
        <a:bodyPr/>
        <a:lstStyle/>
        <a:p>
          <a:r>
            <a:rPr lang="ru-RU" sz="1400" dirty="0" smtClean="0"/>
            <a:t>Работа  </a:t>
          </a:r>
        </a:p>
        <a:p>
          <a:r>
            <a:rPr lang="ru-RU" sz="1400" dirty="0" smtClean="0"/>
            <a:t>моря</a:t>
          </a:r>
          <a:endParaRPr lang="ru-RU" sz="1400" dirty="0"/>
        </a:p>
      </dgm:t>
    </dgm:pt>
    <dgm:pt modelId="{3C552D6E-17E2-422E-AFD8-5797A5EE0694}" type="parTrans" cxnId="{5B20D9D6-E504-4C99-ABF6-3586AA978A9F}">
      <dgm:prSet/>
      <dgm:spPr/>
      <dgm:t>
        <a:bodyPr/>
        <a:lstStyle/>
        <a:p>
          <a:endParaRPr lang="ru-RU"/>
        </a:p>
      </dgm:t>
    </dgm:pt>
    <dgm:pt modelId="{CEE9EA23-943C-462D-BEF0-FD2B8283A53F}" type="sibTrans" cxnId="{5B20D9D6-E504-4C99-ABF6-3586AA978A9F}">
      <dgm:prSet/>
      <dgm:spPr/>
      <dgm:t>
        <a:bodyPr/>
        <a:lstStyle/>
        <a:p>
          <a:endParaRPr lang="ru-RU"/>
        </a:p>
      </dgm:t>
    </dgm:pt>
    <dgm:pt modelId="{9707CCC5-72FE-4602-AC35-B910751EC1B1}">
      <dgm:prSet custT="1"/>
      <dgm:spPr/>
      <dgm:t>
        <a:bodyPr/>
        <a:lstStyle/>
        <a:p>
          <a:r>
            <a:rPr lang="ru-RU" sz="1200" dirty="0" smtClean="0"/>
            <a:t>Выветривание</a:t>
          </a:r>
          <a:endParaRPr lang="ru-RU" sz="1200" dirty="0"/>
        </a:p>
      </dgm:t>
    </dgm:pt>
    <dgm:pt modelId="{861C6DC8-4645-4A32-A445-C677C512F17E}" type="parTrans" cxnId="{AAAFDF43-3948-41E7-91DB-9B6A50DAED80}">
      <dgm:prSet/>
      <dgm:spPr/>
      <dgm:t>
        <a:bodyPr/>
        <a:lstStyle/>
        <a:p>
          <a:endParaRPr lang="ru-RU"/>
        </a:p>
      </dgm:t>
    </dgm:pt>
    <dgm:pt modelId="{DC8E5EF0-7FFF-4B85-A176-2B086451013B}" type="sibTrans" cxnId="{AAAFDF43-3948-41E7-91DB-9B6A50DAED80}">
      <dgm:prSet/>
      <dgm:spPr/>
      <dgm:t>
        <a:bodyPr/>
        <a:lstStyle/>
        <a:p>
          <a:endParaRPr lang="ru-RU"/>
        </a:p>
      </dgm:t>
    </dgm:pt>
    <dgm:pt modelId="{1B20E06C-9D49-4107-83D2-E19DFCE62226}" type="pres">
      <dgm:prSet presAssocID="{96B1EE8C-FFEC-496E-A577-29F224F7568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116B51E-8AF3-467A-BD6B-0B9437B3C97E}" type="pres">
      <dgm:prSet presAssocID="{9707CCC5-72FE-4602-AC35-B910751EC1B1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48B7D3-867D-470C-B401-161106D36583}" type="pres">
      <dgm:prSet presAssocID="{DC8E5EF0-7FFF-4B85-A176-2B086451013B}" presName="space" presStyleCnt="0"/>
      <dgm:spPr/>
    </dgm:pt>
    <dgm:pt modelId="{52BEA48D-28F7-45DC-B759-9A467283BF5E}" type="pres">
      <dgm:prSet presAssocID="{90389664-4C3E-41E6-9D66-B298375530F5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191411-9302-4AE0-8BFA-D3B8CAD47B91}" type="pres">
      <dgm:prSet presAssocID="{0FDD0929-BEC8-4E46-82BF-86A32637C52F}" presName="space" presStyleCnt="0"/>
      <dgm:spPr/>
    </dgm:pt>
    <dgm:pt modelId="{C3E509B3-8823-4D07-8DB9-758BE189F6DC}" type="pres">
      <dgm:prSet presAssocID="{35660AAE-7F56-4FCD-952F-081FC927A3E2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B1285A-5627-4E4E-9DFF-5363FA1010CC}" type="pres">
      <dgm:prSet presAssocID="{8CD767CE-E8CC-472F-9BAF-50263FC34F93}" presName="space" presStyleCnt="0"/>
      <dgm:spPr/>
    </dgm:pt>
    <dgm:pt modelId="{6F54D08D-80DA-4E70-8E69-B14A7F6D49FA}" type="pres">
      <dgm:prSet presAssocID="{F99893E0-EBE5-4EF6-8CD6-BBFAB87EBB99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69F7EF-F772-4398-8EA0-6F177F09BE8E}" type="pres">
      <dgm:prSet presAssocID="{EA0036E7-1273-4396-9EE0-E10443DE1A5D}" presName="space" presStyleCnt="0"/>
      <dgm:spPr/>
    </dgm:pt>
    <dgm:pt modelId="{9DC63738-1AE7-4D70-99D6-4D5FF1A950F7}" type="pres">
      <dgm:prSet presAssocID="{EACEFBC5-C499-43EA-993B-839C22161345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D155330-9D1A-4E33-A53F-B5BA59CE8B36}" type="presOf" srcId="{F99893E0-EBE5-4EF6-8CD6-BBFAB87EBB99}" destId="{6F54D08D-80DA-4E70-8E69-B14A7F6D49FA}" srcOrd="0" destOrd="0" presId="urn:microsoft.com/office/officeart/2005/8/layout/venn3"/>
    <dgm:cxn modelId="{E5C777D1-8584-4ED0-AE1F-7B607CA1AB1C}" type="presOf" srcId="{96B1EE8C-FFEC-496E-A577-29F224F75682}" destId="{1B20E06C-9D49-4107-83D2-E19DFCE62226}" srcOrd="0" destOrd="0" presId="urn:microsoft.com/office/officeart/2005/8/layout/venn3"/>
    <dgm:cxn modelId="{B2B99306-8A25-4DAA-8B56-AB67B6AD26B6}" srcId="{96B1EE8C-FFEC-496E-A577-29F224F75682}" destId="{90389664-4C3E-41E6-9D66-B298375530F5}" srcOrd="1" destOrd="0" parTransId="{8787453F-567D-4865-AEF6-FD81B1A854A1}" sibTransId="{0FDD0929-BEC8-4E46-82BF-86A32637C52F}"/>
    <dgm:cxn modelId="{9DA93DCD-B133-4618-996E-B43D717E1847}" srcId="{96B1EE8C-FFEC-496E-A577-29F224F75682}" destId="{F99893E0-EBE5-4EF6-8CD6-BBFAB87EBB99}" srcOrd="3" destOrd="0" parTransId="{1CAE7B59-1A12-450E-9249-F3239BE68DCE}" sibTransId="{EA0036E7-1273-4396-9EE0-E10443DE1A5D}"/>
    <dgm:cxn modelId="{EF586FD9-9363-4AC4-8465-0A98A52CBCC0}" type="presOf" srcId="{9707CCC5-72FE-4602-AC35-B910751EC1B1}" destId="{F116B51E-8AF3-467A-BD6B-0B9437B3C97E}" srcOrd="0" destOrd="0" presId="urn:microsoft.com/office/officeart/2005/8/layout/venn3"/>
    <dgm:cxn modelId="{92538286-613B-4BA1-8280-0BA472C471A7}" type="presOf" srcId="{90389664-4C3E-41E6-9D66-B298375530F5}" destId="{52BEA48D-28F7-45DC-B759-9A467283BF5E}" srcOrd="0" destOrd="0" presId="urn:microsoft.com/office/officeart/2005/8/layout/venn3"/>
    <dgm:cxn modelId="{0A0D2785-5A7B-4E22-89AF-80E7030D6318}" type="presOf" srcId="{EACEFBC5-C499-43EA-993B-839C22161345}" destId="{9DC63738-1AE7-4D70-99D6-4D5FF1A950F7}" srcOrd="0" destOrd="0" presId="urn:microsoft.com/office/officeart/2005/8/layout/venn3"/>
    <dgm:cxn modelId="{AAAFDF43-3948-41E7-91DB-9B6A50DAED80}" srcId="{96B1EE8C-FFEC-496E-A577-29F224F75682}" destId="{9707CCC5-72FE-4602-AC35-B910751EC1B1}" srcOrd="0" destOrd="0" parTransId="{861C6DC8-4645-4A32-A445-C677C512F17E}" sibTransId="{DC8E5EF0-7FFF-4B85-A176-2B086451013B}"/>
    <dgm:cxn modelId="{338485E3-2783-41E7-AE31-E7962D97CE88}" type="presOf" srcId="{35660AAE-7F56-4FCD-952F-081FC927A3E2}" destId="{C3E509B3-8823-4D07-8DB9-758BE189F6DC}" srcOrd="0" destOrd="0" presId="urn:microsoft.com/office/officeart/2005/8/layout/venn3"/>
    <dgm:cxn modelId="{5B20D9D6-E504-4C99-ABF6-3586AA978A9F}" srcId="{96B1EE8C-FFEC-496E-A577-29F224F75682}" destId="{EACEFBC5-C499-43EA-993B-839C22161345}" srcOrd="4" destOrd="0" parTransId="{3C552D6E-17E2-422E-AFD8-5797A5EE0694}" sibTransId="{CEE9EA23-943C-462D-BEF0-FD2B8283A53F}"/>
    <dgm:cxn modelId="{1EF0168C-0148-47A0-BBD7-739FB8740232}" srcId="{96B1EE8C-FFEC-496E-A577-29F224F75682}" destId="{35660AAE-7F56-4FCD-952F-081FC927A3E2}" srcOrd="2" destOrd="0" parTransId="{45C63A8E-6F99-41E6-9694-6B0E74D860F0}" sibTransId="{8CD767CE-E8CC-472F-9BAF-50263FC34F93}"/>
    <dgm:cxn modelId="{F73BA8B8-945C-431D-B74F-4D529E42BA87}" type="presParOf" srcId="{1B20E06C-9D49-4107-83D2-E19DFCE62226}" destId="{F116B51E-8AF3-467A-BD6B-0B9437B3C97E}" srcOrd="0" destOrd="0" presId="urn:microsoft.com/office/officeart/2005/8/layout/venn3"/>
    <dgm:cxn modelId="{1DA4549D-7ED0-431B-864A-B13B38FB4EA2}" type="presParOf" srcId="{1B20E06C-9D49-4107-83D2-E19DFCE62226}" destId="{D648B7D3-867D-470C-B401-161106D36583}" srcOrd="1" destOrd="0" presId="urn:microsoft.com/office/officeart/2005/8/layout/venn3"/>
    <dgm:cxn modelId="{8CE73CA7-F2D3-45AA-BBCD-1D58EA62E23E}" type="presParOf" srcId="{1B20E06C-9D49-4107-83D2-E19DFCE62226}" destId="{52BEA48D-28F7-45DC-B759-9A467283BF5E}" srcOrd="2" destOrd="0" presId="urn:microsoft.com/office/officeart/2005/8/layout/venn3"/>
    <dgm:cxn modelId="{6D9427D7-B34E-4215-8776-43D54ED6F79D}" type="presParOf" srcId="{1B20E06C-9D49-4107-83D2-E19DFCE62226}" destId="{B7191411-9302-4AE0-8BFA-D3B8CAD47B91}" srcOrd="3" destOrd="0" presId="urn:microsoft.com/office/officeart/2005/8/layout/venn3"/>
    <dgm:cxn modelId="{CE82BA38-7BCC-4921-9F17-EE15B8276427}" type="presParOf" srcId="{1B20E06C-9D49-4107-83D2-E19DFCE62226}" destId="{C3E509B3-8823-4D07-8DB9-758BE189F6DC}" srcOrd="4" destOrd="0" presId="urn:microsoft.com/office/officeart/2005/8/layout/venn3"/>
    <dgm:cxn modelId="{A20E1FA5-43C5-4909-862D-034B220FCD9F}" type="presParOf" srcId="{1B20E06C-9D49-4107-83D2-E19DFCE62226}" destId="{A0B1285A-5627-4E4E-9DFF-5363FA1010CC}" srcOrd="5" destOrd="0" presId="urn:microsoft.com/office/officeart/2005/8/layout/venn3"/>
    <dgm:cxn modelId="{3D639C22-FA91-478B-87FC-BF54B56624C9}" type="presParOf" srcId="{1B20E06C-9D49-4107-83D2-E19DFCE62226}" destId="{6F54D08D-80DA-4E70-8E69-B14A7F6D49FA}" srcOrd="6" destOrd="0" presId="urn:microsoft.com/office/officeart/2005/8/layout/venn3"/>
    <dgm:cxn modelId="{3C85D73C-FFB9-4BFE-8C4D-DB1054DC4BA8}" type="presParOf" srcId="{1B20E06C-9D49-4107-83D2-E19DFCE62226}" destId="{AA69F7EF-F772-4398-8EA0-6F177F09BE8E}" srcOrd="7" destOrd="0" presId="urn:microsoft.com/office/officeart/2005/8/layout/venn3"/>
    <dgm:cxn modelId="{FC25CF86-0935-41C7-A4D0-F708DEE89C09}" type="presParOf" srcId="{1B20E06C-9D49-4107-83D2-E19DFCE62226}" destId="{9DC63738-1AE7-4D70-99D6-4D5FF1A950F7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A9D64B-4DAC-4058-B84D-651293C4A578}">
      <dsp:nvSpPr>
        <dsp:cNvPr id="0" name=""/>
        <dsp:cNvSpPr/>
      </dsp:nvSpPr>
      <dsp:spPr>
        <a:xfrm rot="16200000">
          <a:off x="-443874" y="1503031"/>
          <a:ext cx="2258954" cy="3436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03077" bIns="0" numCol="1" spcCol="1270" anchor="t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>
        <a:off x="-443874" y="1503031"/>
        <a:ext cx="2258954" cy="343646"/>
      </dsp:txXfrm>
    </dsp:sp>
    <dsp:sp modelId="{D17CB387-1BEE-466A-81BA-6A5B1409B249}">
      <dsp:nvSpPr>
        <dsp:cNvPr id="0" name=""/>
        <dsp:cNvSpPr/>
      </dsp:nvSpPr>
      <dsp:spPr>
        <a:xfrm>
          <a:off x="546183" y="545377"/>
          <a:ext cx="2334209" cy="225895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303077" rIns="142240" bIns="142240" numCol="1" spcCol="1270" anchor="t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Внутренние силы</a:t>
          </a:r>
          <a:endParaRPr lang="ru-RU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6183" y="545377"/>
        <a:ext cx="2334209" cy="2258954"/>
      </dsp:txXfrm>
    </dsp:sp>
    <dsp:sp modelId="{58DF599D-44FA-459D-9F70-5AB674539637}">
      <dsp:nvSpPr>
        <dsp:cNvPr id="0" name=""/>
        <dsp:cNvSpPr/>
      </dsp:nvSpPr>
      <dsp:spPr>
        <a:xfrm>
          <a:off x="395537" y="0"/>
          <a:ext cx="687293" cy="687293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9A4AD56-2C7C-4E11-8F6F-DFF4FA1B6FAE}">
      <dsp:nvSpPr>
        <dsp:cNvPr id="0" name=""/>
        <dsp:cNvSpPr/>
      </dsp:nvSpPr>
      <dsp:spPr>
        <a:xfrm rot="16200000">
          <a:off x="2385002" y="1503031"/>
          <a:ext cx="2258954" cy="3436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03077" bIns="0" numCol="1" spcCol="1270" anchor="t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>
        <a:off x="2385002" y="1503031"/>
        <a:ext cx="2258954" cy="343646"/>
      </dsp:txXfrm>
    </dsp:sp>
    <dsp:sp modelId="{53B530D9-1CBD-41AC-8C82-C99301450256}">
      <dsp:nvSpPr>
        <dsp:cNvPr id="0" name=""/>
        <dsp:cNvSpPr/>
      </dsp:nvSpPr>
      <dsp:spPr>
        <a:xfrm>
          <a:off x="3342058" y="545377"/>
          <a:ext cx="2400213" cy="225895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303077" rIns="142240" bIns="142240" numCol="1" spcCol="1270" anchor="t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Внешние                 силы</a:t>
          </a:r>
          <a:endParaRPr lang="ru-RU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42058" y="545377"/>
        <a:ext cx="2400213" cy="2258954"/>
      </dsp:txXfrm>
    </dsp:sp>
    <dsp:sp modelId="{07EF9A4C-3DB6-4894-9F6D-BCEF30402783}">
      <dsp:nvSpPr>
        <dsp:cNvPr id="0" name=""/>
        <dsp:cNvSpPr/>
      </dsp:nvSpPr>
      <dsp:spPr>
        <a:xfrm>
          <a:off x="5004049" y="0"/>
          <a:ext cx="687293" cy="687293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3D4403A-6E62-4C56-8719-0CB54138151B}">
      <dsp:nvSpPr>
        <dsp:cNvPr id="0" name=""/>
        <dsp:cNvSpPr/>
      </dsp:nvSpPr>
      <dsp:spPr>
        <a:xfrm rot="16200000">
          <a:off x="5259915" y="1503031"/>
          <a:ext cx="2258954" cy="3436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03077" bIns="0" numCol="1" spcCol="1270" anchor="t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>
        <a:off x="5259915" y="1503031"/>
        <a:ext cx="2258954" cy="343646"/>
      </dsp:txXfrm>
    </dsp:sp>
    <dsp:sp modelId="{7DDAB8A9-B64B-42BC-8284-687443AF4040}">
      <dsp:nvSpPr>
        <dsp:cNvPr id="0" name=""/>
        <dsp:cNvSpPr/>
      </dsp:nvSpPr>
      <dsp:spPr>
        <a:xfrm>
          <a:off x="6203936" y="545377"/>
          <a:ext cx="2426283" cy="225895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303077" rIns="1422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Деятельность человека</a:t>
          </a:r>
          <a:endParaRPr lang="ru-RU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203936" y="545377"/>
        <a:ext cx="2426283" cy="2258954"/>
      </dsp:txXfrm>
    </dsp:sp>
    <dsp:sp modelId="{8D6F8395-AC88-4C88-A5F5-FAB83A2FF0D3}">
      <dsp:nvSpPr>
        <dsp:cNvPr id="0" name=""/>
        <dsp:cNvSpPr/>
      </dsp:nvSpPr>
      <dsp:spPr>
        <a:xfrm>
          <a:off x="6156174" y="3"/>
          <a:ext cx="687293" cy="687293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7E7B86-AA1A-4BDD-94CC-5DE2492DAD6B}">
      <dsp:nvSpPr>
        <dsp:cNvPr id="0" name=""/>
        <dsp:cNvSpPr/>
      </dsp:nvSpPr>
      <dsp:spPr>
        <a:xfrm>
          <a:off x="2191064" y="0"/>
          <a:ext cx="3574853" cy="115775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Рельефообразующие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факторы</a:t>
          </a:r>
          <a:endParaRPr lang="ru-RU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24973" y="33909"/>
        <a:ext cx="3507035" cy="1089935"/>
      </dsp:txXfrm>
    </dsp:sp>
    <dsp:sp modelId="{DD9CE3B2-7C32-47B2-88B5-89CE0F9A2735}">
      <dsp:nvSpPr>
        <dsp:cNvPr id="0" name=""/>
        <dsp:cNvSpPr/>
      </dsp:nvSpPr>
      <dsp:spPr>
        <a:xfrm>
          <a:off x="1864073" y="1157753"/>
          <a:ext cx="2114417" cy="1293657"/>
        </a:xfrm>
        <a:custGeom>
          <a:avLst/>
          <a:gdLst/>
          <a:ahLst/>
          <a:cxnLst/>
          <a:rect l="0" t="0" r="0" b="0"/>
          <a:pathLst>
            <a:path>
              <a:moveTo>
                <a:pt x="2114417" y="0"/>
              </a:moveTo>
              <a:lnTo>
                <a:pt x="2114417" y="646828"/>
              </a:lnTo>
              <a:lnTo>
                <a:pt x="0" y="646828"/>
              </a:lnTo>
              <a:lnTo>
                <a:pt x="0" y="1293657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C93BFE-B5DF-47A5-9148-DFD8588CF5C6}">
      <dsp:nvSpPr>
        <dsp:cNvPr id="0" name=""/>
        <dsp:cNvSpPr/>
      </dsp:nvSpPr>
      <dsp:spPr>
        <a:xfrm>
          <a:off x="0" y="2451411"/>
          <a:ext cx="3728146" cy="115775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Внутренние силы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/>
        </a:p>
      </dsp:txBody>
      <dsp:txXfrm>
        <a:off x="33909" y="2485320"/>
        <a:ext cx="3660328" cy="1089935"/>
      </dsp:txXfrm>
    </dsp:sp>
    <dsp:sp modelId="{85E2961B-1B2D-4342-9C5F-07A42E7BF47B}">
      <dsp:nvSpPr>
        <dsp:cNvPr id="0" name=""/>
        <dsp:cNvSpPr/>
      </dsp:nvSpPr>
      <dsp:spPr>
        <a:xfrm>
          <a:off x="3978490" y="1157753"/>
          <a:ext cx="2182363" cy="12936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6828"/>
              </a:lnTo>
              <a:lnTo>
                <a:pt x="2182363" y="646828"/>
              </a:lnTo>
              <a:lnTo>
                <a:pt x="2182363" y="1293657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F58069-D58D-48BC-AC4C-3B88CED0873B}">
      <dsp:nvSpPr>
        <dsp:cNvPr id="0" name=""/>
        <dsp:cNvSpPr/>
      </dsp:nvSpPr>
      <dsp:spPr>
        <a:xfrm>
          <a:off x="4256812" y="2451411"/>
          <a:ext cx="3808083" cy="115775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Внешние силы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/>
        </a:p>
      </dsp:txBody>
      <dsp:txXfrm>
        <a:off x="4290721" y="2485320"/>
        <a:ext cx="3740265" cy="10899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232675-5896-4547-9E56-6E94B435EF93}">
      <dsp:nvSpPr>
        <dsp:cNvPr id="0" name=""/>
        <dsp:cNvSpPr/>
      </dsp:nvSpPr>
      <dsp:spPr>
        <a:xfrm>
          <a:off x="1884629" y="300"/>
          <a:ext cx="1887383" cy="1887383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3869" tIns="13970" rIns="103869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Неотектонические движения</a:t>
          </a:r>
          <a:endParaRPr lang="ru-RU" sz="1100" kern="1200" dirty="0"/>
        </a:p>
      </dsp:txBody>
      <dsp:txXfrm>
        <a:off x="2161030" y="276701"/>
        <a:ext cx="1334581" cy="1334581"/>
      </dsp:txXfrm>
    </dsp:sp>
    <dsp:sp modelId="{C3E509B3-8823-4D07-8DB9-758BE189F6DC}">
      <dsp:nvSpPr>
        <dsp:cNvPr id="0" name=""/>
        <dsp:cNvSpPr/>
      </dsp:nvSpPr>
      <dsp:spPr>
        <a:xfrm>
          <a:off x="3394536" y="300"/>
          <a:ext cx="1887383" cy="1887383"/>
        </a:xfrm>
        <a:prstGeom prst="ellipse">
          <a:avLst/>
        </a:prstGeom>
        <a:solidFill>
          <a:schemeClr val="accent5">
            <a:alpha val="50000"/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3869" tIns="13970" rIns="103869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Вулканизм</a:t>
          </a:r>
          <a:endParaRPr lang="ru-RU" sz="1100" kern="1200" dirty="0"/>
        </a:p>
      </dsp:txBody>
      <dsp:txXfrm>
        <a:off x="3670937" y="276701"/>
        <a:ext cx="1334581" cy="1334581"/>
      </dsp:txXfrm>
    </dsp:sp>
    <dsp:sp modelId="{9DC63738-1AE7-4D70-99D6-4D5FF1A950F7}">
      <dsp:nvSpPr>
        <dsp:cNvPr id="0" name=""/>
        <dsp:cNvSpPr/>
      </dsp:nvSpPr>
      <dsp:spPr>
        <a:xfrm>
          <a:off x="4904443" y="300"/>
          <a:ext cx="1887383" cy="1887383"/>
        </a:xfrm>
        <a:prstGeom prst="ellipse">
          <a:avLst/>
        </a:prstGeom>
        <a:solidFill>
          <a:schemeClr val="accent5">
            <a:alpha val="50000"/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3869" tIns="13970" rIns="103869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Землетрясения</a:t>
          </a:r>
          <a:endParaRPr lang="ru-RU" sz="1100" kern="1200" dirty="0"/>
        </a:p>
      </dsp:txBody>
      <dsp:txXfrm>
        <a:off x="5180844" y="276701"/>
        <a:ext cx="1334581" cy="133458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16B51E-8AF3-467A-BD6B-0B9437B3C97E}">
      <dsp:nvSpPr>
        <dsp:cNvPr id="0" name=""/>
        <dsp:cNvSpPr/>
      </dsp:nvSpPr>
      <dsp:spPr>
        <a:xfrm>
          <a:off x="1023" y="89629"/>
          <a:ext cx="1996756" cy="1996756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9888" tIns="15240" rIns="109888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Выветривание</a:t>
          </a:r>
          <a:endParaRPr lang="ru-RU" sz="1200" kern="1200" dirty="0"/>
        </a:p>
      </dsp:txBody>
      <dsp:txXfrm>
        <a:off x="293441" y="382047"/>
        <a:ext cx="1411920" cy="1411920"/>
      </dsp:txXfrm>
    </dsp:sp>
    <dsp:sp modelId="{52BEA48D-28F7-45DC-B759-9A467283BF5E}">
      <dsp:nvSpPr>
        <dsp:cNvPr id="0" name=""/>
        <dsp:cNvSpPr/>
      </dsp:nvSpPr>
      <dsp:spPr>
        <a:xfrm>
          <a:off x="1598428" y="89629"/>
          <a:ext cx="1996756" cy="1996756"/>
        </a:xfrm>
        <a:prstGeom prst="ellipse">
          <a:avLst/>
        </a:prstGeom>
        <a:solidFill>
          <a:schemeClr val="accent5">
            <a:alpha val="50000"/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9888" tIns="17780" rIns="10988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Работа ветра</a:t>
          </a:r>
          <a:endParaRPr lang="ru-RU" sz="1400" kern="1200" dirty="0"/>
        </a:p>
      </dsp:txBody>
      <dsp:txXfrm>
        <a:off x="1890846" y="382047"/>
        <a:ext cx="1411920" cy="1411920"/>
      </dsp:txXfrm>
    </dsp:sp>
    <dsp:sp modelId="{C3E509B3-8823-4D07-8DB9-758BE189F6DC}">
      <dsp:nvSpPr>
        <dsp:cNvPr id="0" name=""/>
        <dsp:cNvSpPr/>
      </dsp:nvSpPr>
      <dsp:spPr>
        <a:xfrm>
          <a:off x="3195833" y="89629"/>
          <a:ext cx="1996756" cy="1996756"/>
        </a:xfrm>
        <a:prstGeom prst="ellipse">
          <a:avLst/>
        </a:prstGeom>
        <a:solidFill>
          <a:schemeClr val="accent5">
            <a:hueOff val="-9027899"/>
            <a:satOff val="22229"/>
            <a:lumOff val="-49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9888" tIns="17780" rIns="10988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chemeClr val="tx1"/>
              </a:solidFill>
            </a:rPr>
            <a:t>Работа текучих вод</a:t>
          </a:r>
          <a:endParaRPr lang="ru-RU" sz="1400" b="0" kern="1200" dirty="0">
            <a:solidFill>
              <a:schemeClr val="tx1"/>
            </a:solidFill>
          </a:endParaRPr>
        </a:p>
      </dsp:txBody>
      <dsp:txXfrm>
        <a:off x="3488251" y="382047"/>
        <a:ext cx="1411920" cy="1411920"/>
      </dsp:txXfrm>
    </dsp:sp>
    <dsp:sp modelId="{6F54D08D-80DA-4E70-8E69-B14A7F6D49FA}">
      <dsp:nvSpPr>
        <dsp:cNvPr id="0" name=""/>
        <dsp:cNvSpPr/>
      </dsp:nvSpPr>
      <dsp:spPr>
        <a:xfrm>
          <a:off x="4793238" y="89629"/>
          <a:ext cx="1996756" cy="1996756"/>
        </a:xfrm>
        <a:prstGeom prst="ellipse">
          <a:avLst/>
        </a:prstGeom>
        <a:solidFill>
          <a:schemeClr val="accent5">
            <a:alpha val="50000"/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9888" tIns="17780" rIns="10988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Работа ледников</a:t>
          </a:r>
          <a:endParaRPr lang="ru-RU" sz="1400" kern="1200" dirty="0"/>
        </a:p>
      </dsp:txBody>
      <dsp:txXfrm>
        <a:off x="5085656" y="382047"/>
        <a:ext cx="1411920" cy="1411920"/>
      </dsp:txXfrm>
    </dsp:sp>
    <dsp:sp modelId="{9DC63738-1AE7-4D70-99D6-4D5FF1A950F7}">
      <dsp:nvSpPr>
        <dsp:cNvPr id="0" name=""/>
        <dsp:cNvSpPr/>
      </dsp:nvSpPr>
      <dsp:spPr>
        <a:xfrm>
          <a:off x="6390643" y="89629"/>
          <a:ext cx="1996756" cy="1996756"/>
        </a:xfrm>
        <a:prstGeom prst="ellipse">
          <a:avLst/>
        </a:prstGeom>
        <a:solidFill>
          <a:schemeClr val="accent5">
            <a:alpha val="50000"/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9888" tIns="17780" rIns="10988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Работа 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моря</a:t>
          </a:r>
          <a:endParaRPr lang="ru-RU" sz="1400" kern="1200" dirty="0"/>
        </a:p>
      </dsp:txBody>
      <dsp:txXfrm>
        <a:off x="6683061" y="382047"/>
        <a:ext cx="1411920" cy="14119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2#2">
  <dgm:title val=""/>
  <dgm:desc val=""/>
  <dgm:catLst>
    <dgm:cat type="list" pri="6000"/>
    <dgm:cat type="relationship" pri="1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A34DD9-843B-4D44-A209-07A0F6D96E42}" type="datetimeFigureOut">
              <a:rPr lang="ru-RU" smtClean="0"/>
              <a:pPr/>
              <a:t>25.08.2011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666369-3A52-4F8D-8D5B-34AE785712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224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ECAD2-2B99-4B40-8478-CBAD4D2A1539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ECAD2-2B99-4B40-8478-CBAD4D2A1539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ECAD2-2B99-4B40-8478-CBAD4D2A1539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ECAD2-2B99-4B40-8478-CBAD4D2A1539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ECAD2-2B99-4B40-8478-CBAD4D2A1539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ECAD2-2B99-4B40-8478-CBAD4D2A1539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ECAD2-2B99-4B40-8478-CBAD4D2A1539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ECAD2-2B99-4B40-8478-CBAD4D2A1539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ECAD2-2B99-4B40-8478-CBAD4D2A1539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ECAD2-2B99-4B40-8478-CBAD4D2A1539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ECAD2-2B99-4B40-8478-CBAD4D2A1539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528A904-FCAC-4E59-A5C0-45345FF0F0D0}" type="slidenum">
              <a:rPr lang="ru-RU" smtClean="0"/>
              <a:pPr/>
              <a:t>2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ECAD2-2B99-4B40-8478-CBAD4D2A1539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ECAD2-2B99-4B40-8478-CBAD4D2A1539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F2FEB4B-561C-4D5D-8078-0F801B8B0EDC}" type="slidenum">
              <a:rPr lang="ru-RU" smtClean="0"/>
              <a:pPr/>
              <a:t>22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074BFD2-0769-44EF-BBC3-2EF7B1C09F7C}" type="slidenum">
              <a:rPr lang="ru-RU" smtClean="0"/>
              <a:pPr/>
              <a:t>23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ECAD2-2B99-4B40-8478-CBAD4D2A1539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ECAD2-2B99-4B40-8478-CBAD4D2A1539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66369-3A52-4F8D-8D5B-34AE785712AD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7885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528A904-FCAC-4E59-A5C0-45345FF0F0D0}" type="slidenum">
              <a:rPr lang="ru-RU" smtClean="0"/>
              <a:pPr/>
              <a:t>3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528A904-FCAC-4E59-A5C0-45345FF0F0D0}" type="slidenum">
              <a:rPr lang="ru-RU" smtClean="0"/>
              <a:pPr/>
              <a:t>4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ECAD2-2B99-4B40-8478-CBAD4D2A1539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ECAD2-2B99-4B40-8478-CBAD4D2A1539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ECAD2-2B99-4B40-8478-CBAD4D2A1539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ECAD2-2B99-4B40-8478-CBAD4D2A1539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ECAD2-2B99-4B40-8478-CBAD4D2A1539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608EB-DFBC-459B-A619-C7BA4535B3DB}" type="datetimeFigureOut">
              <a:rPr lang="ru-RU" smtClean="0"/>
              <a:pPr/>
              <a:t>25.08.2011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27FE-49A6-4E12-91CE-C52C406973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608EB-DFBC-459B-A619-C7BA4535B3DB}" type="datetimeFigureOut">
              <a:rPr lang="ru-RU" smtClean="0"/>
              <a:pPr/>
              <a:t>25.08.2011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27FE-49A6-4E12-91CE-C52C406973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608EB-DFBC-459B-A619-C7BA4535B3DB}" type="datetimeFigureOut">
              <a:rPr lang="ru-RU" smtClean="0"/>
              <a:pPr/>
              <a:t>25.08.2011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27FE-49A6-4E12-91CE-C52C406973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608EB-DFBC-459B-A619-C7BA4535B3DB}" type="datetimeFigureOut">
              <a:rPr lang="ru-RU" smtClean="0"/>
              <a:pPr/>
              <a:t>25.08.2011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27FE-49A6-4E12-91CE-C52C406973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608EB-DFBC-459B-A619-C7BA4535B3DB}" type="datetimeFigureOut">
              <a:rPr lang="ru-RU" smtClean="0"/>
              <a:pPr/>
              <a:t>25.08.2011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27FE-49A6-4E12-91CE-C52C406973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608EB-DFBC-459B-A619-C7BA4535B3DB}" type="datetimeFigureOut">
              <a:rPr lang="ru-RU" smtClean="0"/>
              <a:pPr/>
              <a:t>25.08.2011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27FE-49A6-4E12-91CE-C52C406973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608EB-DFBC-459B-A619-C7BA4535B3DB}" type="datetimeFigureOut">
              <a:rPr lang="ru-RU" smtClean="0"/>
              <a:pPr/>
              <a:t>25.08.2011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27FE-49A6-4E12-91CE-C52C406973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608EB-DFBC-459B-A619-C7BA4535B3DB}" type="datetimeFigureOut">
              <a:rPr lang="ru-RU" smtClean="0"/>
              <a:pPr/>
              <a:t>25.08.2011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27FE-49A6-4E12-91CE-C52C406973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608EB-DFBC-459B-A619-C7BA4535B3DB}" type="datetimeFigureOut">
              <a:rPr lang="ru-RU" smtClean="0"/>
              <a:pPr/>
              <a:t>25.08.2011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27FE-49A6-4E12-91CE-C52C406973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608EB-DFBC-459B-A619-C7BA4535B3DB}" type="datetimeFigureOut">
              <a:rPr lang="ru-RU" smtClean="0"/>
              <a:pPr/>
              <a:t>25.08.2011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27FE-49A6-4E12-91CE-C52C406973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608EB-DFBC-459B-A619-C7BA4535B3DB}" type="datetimeFigureOut">
              <a:rPr lang="ru-RU" smtClean="0"/>
              <a:pPr/>
              <a:t>25.08.2011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27FE-49A6-4E12-91CE-C52C406973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90000"/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1608EB-DFBC-459B-A619-C7BA4535B3DB}" type="datetimeFigureOut">
              <a:rPr lang="ru-RU" smtClean="0"/>
              <a:pPr/>
              <a:t>25.08.2011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C27FE-49A6-4E12-91CE-C52C4069738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slide" Target="slide5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12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slide" Target="slide23.xml"/><Relationship Id="rId5" Type="http://schemas.openxmlformats.org/officeDocument/2006/relationships/diagramLayout" Target="../diagrams/layout1.xml"/><Relationship Id="rId15" Type="http://schemas.openxmlformats.org/officeDocument/2006/relationships/image" Target="../media/image5.jpeg"/><Relationship Id="rId10" Type="http://schemas.openxmlformats.org/officeDocument/2006/relationships/slide" Target="slide4.xml"/><Relationship Id="rId4" Type="http://schemas.openxmlformats.org/officeDocument/2006/relationships/diagramData" Target="../diagrams/data1.xml"/><Relationship Id="rId9" Type="http://schemas.openxmlformats.org/officeDocument/2006/relationships/slide" Target="slide3.xml"/><Relationship Id="rId1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28.png"/><Relationship Id="rId7" Type="http://schemas.openxmlformats.org/officeDocument/2006/relationships/image" Target="../media/image17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2.xml"/><Relationship Id="rId5" Type="http://schemas.openxmlformats.org/officeDocument/2006/relationships/slide" Target="slide5.xml"/><Relationship Id="rId4" Type="http://schemas.openxmlformats.org/officeDocument/2006/relationships/hyperlink" Target="http://cor.edu.27.ru/dlrstore/9d9a3f72-7663-7b8b-441a-d5f28d54f9b9/6868_004.gif" TargetMode="External"/><Relationship Id="rId9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image" Target="../media/image29.png"/><Relationship Id="rId7" Type="http://schemas.openxmlformats.org/officeDocument/2006/relationships/image" Target="../media/image17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5.xml"/><Relationship Id="rId10" Type="http://schemas.openxmlformats.org/officeDocument/2006/relationships/slide" Target="slide1.xml"/><Relationship Id="rId4" Type="http://schemas.openxmlformats.org/officeDocument/2006/relationships/image" Target="../media/image30.png"/><Relationship Id="rId9" Type="http://schemas.openxmlformats.org/officeDocument/2006/relationships/slide" Target="slide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.xml"/><Relationship Id="rId4" Type="http://schemas.openxmlformats.org/officeDocument/2006/relationships/slide" Target="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.xml"/><Relationship Id="rId4" Type="http://schemas.openxmlformats.org/officeDocument/2006/relationships/slide" Target="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.xml"/><Relationship Id="rId4" Type="http://schemas.openxmlformats.org/officeDocument/2006/relationships/slide" Target="slid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.xml"/><Relationship Id="rId4" Type="http://schemas.openxmlformats.org/officeDocument/2006/relationships/slide" Target="slid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.xml"/><Relationship Id="rId4" Type="http://schemas.openxmlformats.org/officeDocument/2006/relationships/slide" Target="slide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.xml"/><Relationship Id="rId4" Type="http://schemas.openxmlformats.org/officeDocument/2006/relationships/slide" Target="slide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.xml"/><Relationship Id="rId4" Type="http://schemas.openxmlformats.org/officeDocument/2006/relationships/slide" Target="slide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.xml"/><Relationship Id="rId4" Type="http://schemas.openxmlformats.org/officeDocument/2006/relationships/slide" Target="slide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slide" Target="slide5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slide" Target="slide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slide" Target="slide8.xml"/><Relationship Id="rId5" Type="http://schemas.openxmlformats.org/officeDocument/2006/relationships/diagramQuickStyle" Target="../diagrams/quickStyle2.xml"/><Relationship Id="rId10" Type="http://schemas.openxmlformats.org/officeDocument/2006/relationships/slide" Target="slide4.xml"/><Relationship Id="rId4" Type="http://schemas.openxmlformats.org/officeDocument/2006/relationships/diagramLayout" Target="../diagrams/layout2.xml"/><Relationship Id="rId9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7" Type="http://schemas.openxmlformats.org/officeDocument/2006/relationships/slide" Target="slide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.xml"/><Relationship Id="rId4" Type="http://schemas.openxmlformats.org/officeDocument/2006/relationships/slide" Target="slide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slide" Target="slide1.xml"/><Relationship Id="rId4" Type="http://schemas.openxmlformats.org/officeDocument/2006/relationships/slide" Target="slide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slide" Target="slide23.xml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Relationship Id="rId9" Type="http://schemas.openxmlformats.org/officeDocument/2006/relationships/slide" Target="slide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.xml"/><Relationship Id="rId4" Type="http://schemas.openxmlformats.org/officeDocument/2006/relationships/slide" Target="slide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ulkan-gora.ru/index/0-63" TargetMode="External"/><Relationship Id="rId7" Type="http://schemas.openxmlformats.org/officeDocument/2006/relationships/slide" Target="slide1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image" Target="../media/image49.png"/><Relationship Id="rId4" Type="http://schemas.openxmlformats.org/officeDocument/2006/relationships/image" Target="../media/image48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stepnoy-sledopyt.narod.ru/izluchina/izl14f.jpg" TargetMode="External"/><Relationship Id="rId13" Type="http://schemas.openxmlformats.org/officeDocument/2006/relationships/hyperlink" Target="http://www.cbc.ca/gfx/images/news/photos/2008/07/30/bc-080730-rockslide-cp-FULL.jpg" TargetMode="External"/><Relationship Id="rId18" Type="http://schemas.openxmlformats.org/officeDocument/2006/relationships/slide" Target="slide1.xml"/><Relationship Id="rId3" Type="http://schemas.openxmlformats.org/officeDocument/2006/relationships/hyperlink" Target="http://imc.rkc-74.ru/dlrstore/9/9d9a3f72-7663-7b8b-441a-d5f28d54f9b9/6868_003.gif" TargetMode="External"/><Relationship Id="rId7" Type="http://schemas.openxmlformats.org/officeDocument/2006/relationships/hyperlink" Target="http://old.kspu.karelia.ru/structur/kafedry/geo/kargeo/rgo/ozes.files/oz3.jpg" TargetMode="External"/><Relationship Id="rId12" Type="http://schemas.openxmlformats.org/officeDocument/2006/relationships/hyperlink" Target="http://pics.photographer.ru/nonstop/pics/pictures/491/491691.jpg" TargetMode="External"/><Relationship Id="rId17" Type="http://schemas.openxmlformats.org/officeDocument/2006/relationships/hyperlink" Target="http://img-fotki.yandex.ru/get/35/first-red-unset.0/0_16e55_ca2fa2a1_XL" TargetMode="External"/><Relationship Id="rId2" Type="http://schemas.openxmlformats.org/officeDocument/2006/relationships/notesSlide" Target="../notesSlides/notesSlide26.xml"/><Relationship Id="rId16" Type="http://schemas.openxmlformats.org/officeDocument/2006/relationships/hyperlink" Target="http://photos.lifeisphoto.ru/20/2/203824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A4%D0%B0%D0%B9%D0%BB:Obersee.jpg" TargetMode="External"/><Relationship Id="rId11" Type="http://schemas.openxmlformats.org/officeDocument/2006/relationships/hyperlink" Target="http://novostivl.ru/files/files/24/19224.jpg" TargetMode="External"/><Relationship Id="rId5" Type="http://schemas.openxmlformats.org/officeDocument/2006/relationships/hyperlink" Target="http://xmages.net/out.php/i178072_7.jpg" TargetMode="External"/><Relationship Id="rId15" Type="http://schemas.openxmlformats.org/officeDocument/2006/relationships/hyperlink" Target="http://www.svyato.info/uploads/posts/2009-09/1253177795_kur20cayi.jpg" TargetMode="External"/><Relationship Id="rId10" Type="http://schemas.openxmlformats.org/officeDocument/2006/relationships/hyperlink" Target="http://upload.wikimedia.org/wikipedia/commons/thumb/e/e3/Avalanche_on_Everest.JPGhttp:/travel.romance.iki.rssi.ru/photo/albums/userpics/10003/178/DSCN2651.jpg" TargetMode="External"/><Relationship Id="rId4" Type="http://schemas.openxmlformats.org/officeDocument/2006/relationships/hyperlink" Target="http://kspu.ptz.ru/~kargeo/science/grants/bukol.files/bu2.jpg" TargetMode="External"/><Relationship Id="rId9" Type="http://schemas.openxmlformats.org/officeDocument/2006/relationships/hyperlink" Target="http://vodopad-lednik.ru/lednik/12363275887ae8.jpg" TargetMode="External"/><Relationship Id="rId14" Type="http://schemas.openxmlformats.org/officeDocument/2006/relationships/hyperlink" Target="http://dic.academic.ru/pictures/wiki/files/80/Pingos_near_Tuk.jpg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slide" Target="slide2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9.png"/><Relationship Id="rId5" Type="http://schemas.openxmlformats.org/officeDocument/2006/relationships/diagramQuickStyle" Target="../diagrams/quickStyle3.xml"/><Relationship Id="rId15" Type="http://schemas.openxmlformats.org/officeDocument/2006/relationships/slide" Target="slide1.xml"/><Relationship Id="rId10" Type="http://schemas.openxmlformats.org/officeDocument/2006/relationships/image" Target="../media/image8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7.png"/><Relationship Id="rId14" Type="http://schemas.openxmlformats.org/officeDocument/2006/relationships/slide" Target="slide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slide" Target="slide2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11" Type="http://schemas.openxmlformats.org/officeDocument/2006/relationships/image" Target="../media/image14.jpeg"/><Relationship Id="rId5" Type="http://schemas.openxmlformats.org/officeDocument/2006/relationships/diagramQuickStyle" Target="../diagrams/quickStyle4.xml"/><Relationship Id="rId15" Type="http://schemas.openxmlformats.org/officeDocument/2006/relationships/slide" Target="slide1.xml"/><Relationship Id="rId10" Type="http://schemas.openxmlformats.org/officeDocument/2006/relationships/image" Target="../media/image13.jpeg"/><Relationship Id="rId4" Type="http://schemas.openxmlformats.org/officeDocument/2006/relationships/diagramLayout" Target="../diagrams/layout4.xml"/><Relationship Id="rId9" Type="http://schemas.openxmlformats.org/officeDocument/2006/relationships/image" Target="../media/image12.jpeg"/><Relationship Id="rId1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image" Target="../media/image19.jpeg"/><Relationship Id="rId3" Type="http://schemas.openxmlformats.org/officeDocument/2006/relationships/image" Target="../media/image16.jpeg"/><Relationship Id="rId7" Type="http://schemas.openxmlformats.org/officeDocument/2006/relationships/slide" Target="slide20.xml"/><Relationship Id="rId12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6" Type="http://schemas.openxmlformats.org/officeDocument/2006/relationships/slide" Target="slide2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1.xml"/><Relationship Id="rId11" Type="http://schemas.openxmlformats.org/officeDocument/2006/relationships/slide" Target="slide18.xml"/><Relationship Id="rId5" Type="http://schemas.openxmlformats.org/officeDocument/2006/relationships/image" Target="../media/image17.gif"/><Relationship Id="rId15" Type="http://schemas.openxmlformats.org/officeDocument/2006/relationships/slide" Target="slide1.xml"/><Relationship Id="rId10" Type="http://schemas.openxmlformats.org/officeDocument/2006/relationships/slide" Target="slide19.xml"/><Relationship Id="rId4" Type="http://schemas.openxmlformats.org/officeDocument/2006/relationships/slide" Target="slide9.xml"/><Relationship Id="rId9" Type="http://schemas.openxmlformats.org/officeDocument/2006/relationships/slide" Target="slide4.xml"/><Relationship Id="rId14" Type="http://schemas.openxmlformats.org/officeDocument/2006/relationships/slide" Target="slide1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20.png"/><Relationship Id="rId7" Type="http://schemas.openxmlformats.org/officeDocument/2006/relationships/slide" Target="slide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gif"/><Relationship Id="rId5" Type="http://schemas.openxmlformats.org/officeDocument/2006/relationships/slide" Target="slide9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3" Type="http://schemas.openxmlformats.org/officeDocument/2006/relationships/image" Target="../media/image22.png"/><Relationship Id="rId7" Type="http://schemas.openxmlformats.org/officeDocument/2006/relationships/image" Target="../media/image17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5.xml"/><Relationship Id="rId5" Type="http://schemas.openxmlformats.org/officeDocument/2006/relationships/slide" Target="slide3.xml"/><Relationship Id="rId4" Type="http://schemas.openxmlformats.org/officeDocument/2006/relationships/image" Target="../media/image23.png"/><Relationship Id="rId9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.xml"/><Relationship Id="rId5" Type="http://schemas.openxmlformats.org/officeDocument/2006/relationships/slide" Target="slide10.xml"/><Relationship Id="rId4" Type="http://schemas.openxmlformats.org/officeDocument/2006/relationships/slide" Target="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214282" y="142852"/>
            <a:ext cx="8715436" cy="6500858"/>
          </a:xfrm>
          <a:prstGeom prst="roundRect">
            <a:avLst>
              <a:gd name="adj" fmla="val 1467"/>
            </a:avLst>
          </a:prstGeom>
          <a:solidFill>
            <a:schemeClr val="bg1">
              <a:lumMod val="95000"/>
              <a:alpha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928794" y="6072206"/>
            <a:ext cx="4929222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Учитель географии </a:t>
            </a:r>
            <a:r>
              <a:rPr lang="ru-RU" sz="1400" dirty="0" err="1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Безногова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 О.Н. </a:t>
            </a:r>
          </a:p>
          <a:p>
            <a:pPr algn="ctr"/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МОУ «</a:t>
            </a:r>
            <a:r>
              <a:rPr lang="ru-RU" sz="1400" dirty="0" err="1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Приваленская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 СОШ» Омской области</a:t>
            </a:r>
            <a:endParaRPr lang="ru-RU" sz="1400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17" name="Picture 4" descr="http://upload.ru.wiki.bks-tv.ru/wikipedia/commons/thumb/0/08/Russian_Federation_%28orthographic_projection%29_highlighted.svg/300px-Russian_Federation_%28orthographic_projection%29_highlighted.svg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07904" y="260648"/>
            <a:ext cx="1937078" cy="18448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888351876"/>
              </p:ext>
            </p:extLst>
          </p:nvPr>
        </p:nvGraphicFramePr>
        <p:xfrm>
          <a:off x="0" y="2348880"/>
          <a:ext cx="9144000" cy="2896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3" name="Стрелка вниз 12">
            <a:hlinkClick r:id="rId9" action="ppaction://hlinksldjump" tooltip="перейти к выбранному вопросу"/>
            <a:hlinkHover r:id="" action="ppaction://noaction" highlightClick="1"/>
          </p:cNvPr>
          <p:cNvSpPr/>
          <p:nvPr/>
        </p:nvSpPr>
        <p:spPr>
          <a:xfrm>
            <a:off x="611560" y="4869160"/>
            <a:ext cx="2232248" cy="504056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4" name="Стрелка вниз 13">
            <a:hlinkClick r:id="rId10" action="ppaction://hlinksldjump"/>
          </p:cNvPr>
          <p:cNvSpPr/>
          <p:nvPr/>
        </p:nvSpPr>
        <p:spPr>
          <a:xfrm>
            <a:off x="3419872" y="4869160"/>
            <a:ext cx="2232248" cy="504056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15" name="Стрелка вниз 14">
            <a:hlinkClick r:id="rId11" action="ppaction://hlinksldjump"/>
          </p:cNvPr>
          <p:cNvSpPr/>
          <p:nvPr/>
        </p:nvSpPr>
        <p:spPr>
          <a:xfrm>
            <a:off x="6300192" y="4869160"/>
            <a:ext cx="2232248" cy="504056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16" name="Скругленный прямоугольник 15">
            <a:hlinkClick r:id="rId12" action="ppaction://hlinksldjump"/>
          </p:cNvPr>
          <p:cNvSpPr/>
          <p:nvPr/>
        </p:nvSpPr>
        <p:spPr>
          <a:xfrm>
            <a:off x="1115616" y="2348880"/>
            <a:ext cx="3888432" cy="5040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Рельефообразующие факторы</a:t>
            </a:r>
            <a:endParaRPr lang="ru-RU" dirty="0"/>
          </a:p>
        </p:txBody>
      </p:sp>
      <p:sp>
        <p:nvSpPr>
          <p:cNvPr id="18" name="Стрелка вниз 17">
            <a:hlinkClick r:id="rId12" action="ppaction://hlinksldjump"/>
          </p:cNvPr>
          <p:cNvSpPr/>
          <p:nvPr/>
        </p:nvSpPr>
        <p:spPr>
          <a:xfrm>
            <a:off x="2411760" y="2852936"/>
            <a:ext cx="1368152" cy="504056"/>
          </a:xfrm>
          <a:prstGeom prst="downArrow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настраиваемая 20">
            <a:hlinkClick r:id="" action="ppaction://hlinkshowjump?jump=endshow" highlightClick="1"/>
          </p:cNvPr>
          <p:cNvSpPr/>
          <p:nvPr/>
        </p:nvSpPr>
        <p:spPr>
          <a:xfrm>
            <a:off x="251520" y="6237312"/>
            <a:ext cx="1296144" cy="360040"/>
          </a:xfrm>
          <a:prstGeom prst="actionButtonBlank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выход</a:t>
            </a:r>
            <a:endParaRPr lang="ru-RU" dirty="0"/>
          </a:p>
        </p:txBody>
      </p:sp>
      <p:pic>
        <p:nvPicPr>
          <p:cNvPr id="22" name="Picture 2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65B1D1"/>
              </a:clrFrom>
              <a:clrTo>
                <a:srgbClr val="65B1D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07904" y="3645024"/>
            <a:ext cx="1800200" cy="13326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043608" y="3933056"/>
            <a:ext cx="1296144" cy="797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214282" y="142852"/>
            <a:ext cx="8715436" cy="6500858"/>
          </a:xfrm>
          <a:prstGeom prst="roundRect">
            <a:avLst>
              <a:gd name="adj" fmla="val 1467"/>
            </a:avLst>
          </a:prstGeom>
          <a:solidFill>
            <a:schemeClr val="bg1">
              <a:lumMod val="95000"/>
              <a:alpha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Скругленный прямоугольник 4">
            <a:hlinkClick r:id="" action="ppaction://hlinkshowjump?jump=endshow"/>
          </p:cNvPr>
          <p:cNvSpPr/>
          <p:nvPr/>
        </p:nvSpPr>
        <p:spPr>
          <a:xfrm>
            <a:off x="357158" y="6286520"/>
            <a:ext cx="1071570" cy="285752"/>
          </a:xfrm>
          <a:prstGeom prst="roundRect">
            <a:avLst/>
          </a:prstGeom>
          <a:solidFill>
            <a:schemeClr val="bg1">
              <a:lumMod val="95000"/>
              <a:alpha val="9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Выход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0648"/>
            <a:ext cx="8489110" cy="4392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83568" y="5013176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4"/>
              </a:rPr>
              <a:t>http://cor.edu.27.ru/dlrstore/9d9a3f72-7663-7b8b-441a-d5f28d54f9b9/6868_004.gif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1520" y="4653136"/>
            <a:ext cx="8640960" cy="151216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 ледниковым покровом отложилась морена (перенесенный льдом обломочный материал), на поверхности которой созданы разные формы рельефа. Перед краем ледника тоже сформировалась морена, переработанная потоками талых ледниковых вод. </a:t>
            </a:r>
            <a:endParaRPr lang="ru-RU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5536" y="3284984"/>
            <a:ext cx="4176464" cy="132343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продолговатые холмы обтекаемой эллиптической формы из материала преимущественно основной морены. 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87824" y="188640"/>
            <a:ext cx="1368152" cy="400110"/>
          </a:xfrm>
          <a:prstGeom prst="rect">
            <a:avLst/>
          </a:prstGeom>
          <a:solidFill>
            <a:schemeClr val="bg1">
              <a:alpha val="62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Друмлены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Управляющая кнопка: настраиваемая 12">
            <a:hlinkClick r:id="" action="ppaction://hlinkshowjump?jump=endshow" highlightClick="1"/>
          </p:cNvPr>
          <p:cNvSpPr/>
          <p:nvPr/>
        </p:nvSpPr>
        <p:spPr>
          <a:xfrm>
            <a:off x="251520" y="6237312"/>
            <a:ext cx="1296144" cy="360040"/>
          </a:xfrm>
          <a:prstGeom prst="actionButtonBlank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выход</a:t>
            </a:r>
            <a:endParaRPr lang="ru-RU" dirty="0"/>
          </a:p>
        </p:txBody>
      </p:sp>
      <p:sp>
        <p:nvSpPr>
          <p:cNvPr id="14" name="Управляющая кнопка: настраиваемая 13">
            <a:hlinkClick r:id="rId5" action="ppaction://hlinksldjump" highlightClick="1"/>
          </p:cNvPr>
          <p:cNvSpPr/>
          <p:nvPr/>
        </p:nvSpPr>
        <p:spPr>
          <a:xfrm>
            <a:off x="7596336" y="6237312"/>
            <a:ext cx="1296144" cy="360040"/>
          </a:xfrm>
          <a:prstGeom prst="actionButtonBlank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  <p:sp>
        <p:nvSpPr>
          <p:cNvPr id="15" name="Овал 14">
            <a:hlinkClick r:id="rId6" action="ppaction://hlinksldjump"/>
          </p:cNvPr>
          <p:cNvSpPr/>
          <p:nvPr/>
        </p:nvSpPr>
        <p:spPr>
          <a:xfrm>
            <a:off x="5076056" y="620688"/>
            <a:ext cx="432743" cy="360486"/>
          </a:xfrm>
          <a:prstGeom prst="ellipse">
            <a:avLst/>
          </a:prstGeom>
          <a:blipFill>
            <a:blip r:embed="rId7" cstate="print"/>
            <a:stretch>
              <a:fillRect/>
            </a:stretch>
          </a:blip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6" name="Овал 15">
            <a:hlinkClick r:id="rId8" action="ppaction://hlinksldjump"/>
          </p:cNvPr>
          <p:cNvSpPr/>
          <p:nvPr/>
        </p:nvSpPr>
        <p:spPr>
          <a:xfrm>
            <a:off x="6012160" y="404664"/>
            <a:ext cx="432743" cy="360486"/>
          </a:xfrm>
          <a:prstGeom prst="ellipse">
            <a:avLst/>
          </a:prstGeom>
          <a:blipFill>
            <a:blip r:embed="rId7" cstate="print"/>
            <a:stretch>
              <a:fillRect/>
            </a:stretch>
          </a:blip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7" name="Управляющая кнопка: настраиваемая 16">
            <a:hlinkClick r:id="rId9" action="ppaction://hlinksldjump" highlightClick="1"/>
          </p:cNvPr>
          <p:cNvSpPr/>
          <p:nvPr/>
        </p:nvSpPr>
        <p:spPr>
          <a:xfrm>
            <a:off x="6228184" y="6237312"/>
            <a:ext cx="1296144" cy="360040"/>
          </a:xfrm>
          <a:prstGeom prst="actionButtonBlank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титульный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214282" y="142852"/>
            <a:ext cx="8715436" cy="6500858"/>
          </a:xfrm>
          <a:prstGeom prst="roundRect">
            <a:avLst>
              <a:gd name="adj" fmla="val 1467"/>
            </a:avLst>
          </a:prstGeom>
          <a:solidFill>
            <a:schemeClr val="bg1">
              <a:lumMod val="95000"/>
              <a:alpha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9"/>
            <a:ext cx="8496944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3717032"/>
            <a:ext cx="4536504" cy="2655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084168" y="3933056"/>
            <a:ext cx="864096" cy="369332"/>
          </a:xfrm>
          <a:prstGeom prst="rect">
            <a:avLst/>
          </a:prstGeom>
          <a:solidFill>
            <a:schemeClr val="accent1">
              <a:lumMod val="20000"/>
              <a:lumOff val="80000"/>
              <a:alpha val="96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Кары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48264" y="3284984"/>
            <a:ext cx="19442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это огромные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циркообразные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углубления</a:t>
            </a:r>
          </a:p>
          <a:p>
            <a:endParaRPr lang="ru-RU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4139952" y="5157192"/>
            <a:ext cx="648072" cy="369332"/>
          </a:xfrm>
          <a:prstGeom prst="rect">
            <a:avLst/>
          </a:prstGeom>
          <a:solidFill>
            <a:schemeClr val="accent1">
              <a:lumMod val="20000"/>
              <a:lumOff val="80000"/>
              <a:alpha val="42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Трог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60232" y="4437112"/>
            <a:ext cx="208823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это корытообразные долины, обработанные ледником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528" y="260648"/>
            <a:ext cx="180020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До оледенения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275856" y="3212976"/>
            <a:ext cx="2016224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После оледенения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4427984" y="188640"/>
            <a:ext cx="259228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Во  время оледенения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7092280" y="256490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Морена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1520" y="4941168"/>
            <a:ext cx="19442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это горные вершины пирамидальной формы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15816" y="3717032"/>
            <a:ext cx="108012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Карлинг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11560" y="1628800"/>
            <a:ext cx="3456384" cy="1631216"/>
          </a:xfrm>
          <a:prstGeom prst="rect">
            <a:avLst/>
          </a:prstGeom>
          <a:solidFill>
            <a:schemeClr val="accent3">
              <a:lumMod val="20000"/>
              <a:lumOff val="80000"/>
              <a:alpha val="72000"/>
            </a:schemeClr>
          </a:solidFill>
        </p:spPr>
        <p:txBody>
          <a:bodyPr wrap="square" rtlCol="0">
            <a:spAutoFit/>
          </a:bodyPr>
          <a:lstStyle/>
          <a:p>
            <a:pPr marL="0" lvl="1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это рыхлые глинисто-валунные ледниковые отложения, падающих на ледник и перенесенных ледниками.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51520" y="3212976"/>
            <a:ext cx="1728192" cy="1631216"/>
          </a:xfrm>
          <a:prstGeom prst="rect">
            <a:avLst/>
          </a:prstGeom>
          <a:solidFill>
            <a:schemeClr val="accent3">
              <a:lumMod val="20000"/>
              <a:lumOff val="80000"/>
              <a:alpha val="59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это  амфитеатр, включающий несколько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каров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644008" y="3645024"/>
            <a:ext cx="864096" cy="369332"/>
          </a:xfrm>
          <a:prstGeom prst="rect">
            <a:avLst/>
          </a:prstGeom>
          <a:solidFill>
            <a:schemeClr val="accent1">
              <a:lumMod val="20000"/>
              <a:lumOff val="80000"/>
              <a:alpha val="93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Цирк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Управляющая кнопка: настраиваемая 19">
            <a:hlinkClick r:id="" action="ppaction://hlinkshowjump?jump=endshow" highlightClick="1"/>
          </p:cNvPr>
          <p:cNvSpPr/>
          <p:nvPr/>
        </p:nvSpPr>
        <p:spPr>
          <a:xfrm>
            <a:off x="251520" y="6237312"/>
            <a:ext cx="1296144" cy="360040"/>
          </a:xfrm>
          <a:prstGeom prst="actionButtonBlank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выход</a:t>
            </a:r>
            <a:endParaRPr lang="ru-RU" dirty="0"/>
          </a:p>
        </p:txBody>
      </p:sp>
      <p:sp>
        <p:nvSpPr>
          <p:cNvPr id="21" name="Управляющая кнопка: настраиваемая 20">
            <a:hlinkClick r:id="rId5" action="ppaction://hlinksldjump" highlightClick="1"/>
          </p:cNvPr>
          <p:cNvSpPr/>
          <p:nvPr/>
        </p:nvSpPr>
        <p:spPr>
          <a:xfrm>
            <a:off x="7596336" y="6237312"/>
            <a:ext cx="1296144" cy="360040"/>
          </a:xfrm>
          <a:prstGeom prst="actionButtonBlank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  <p:sp>
        <p:nvSpPr>
          <p:cNvPr id="22" name="Овал 21">
            <a:hlinkClick r:id="rId6" action="ppaction://hlinksldjump"/>
          </p:cNvPr>
          <p:cNvSpPr/>
          <p:nvPr/>
        </p:nvSpPr>
        <p:spPr>
          <a:xfrm>
            <a:off x="4283968" y="5517232"/>
            <a:ext cx="432743" cy="360486"/>
          </a:xfrm>
          <a:prstGeom prst="ellipse">
            <a:avLst/>
          </a:prstGeom>
          <a:blipFill>
            <a:blip r:embed="rId7" cstate="print"/>
            <a:stretch>
              <a:fillRect/>
            </a:stretch>
          </a:blip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3" name="Овал 22">
            <a:hlinkClick r:id="rId8" action="ppaction://hlinksldjump"/>
          </p:cNvPr>
          <p:cNvSpPr/>
          <p:nvPr/>
        </p:nvSpPr>
        <p:spPr>
          <a:xfrm>
            <a:off x="6156176" y="3573016"/>
            <a:ext cx="432743" cy="360486"/>
          </a:xfrm>
          <a:prstGeom prst="ellipse">
            <a:avLst/>
          </a:prstGeom>
          <a:blipFill>
            <a:blip r:embed="rId7" cstate="print"/>
            <a:stretch>
              <a:fillRect/>
            </a:stretch>
          </a:blip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6" name="Овал 25">
            <a:hlinkClick r:id="rId9" action="ppaction://hlinksldjump"/>
          </p:cNvPr>
          <p:cNvSpPr/>
          <p:nvPr/>
        </p:nvSpPr>
        <p:spPr>
          <a:xfrm>
            <a:off x="4067944" y="3573016"/>
            <a:ext cx="432743" cy="360486"/>
          </a:xfrm>
          <a:prstGeom prst="ellipse">
            <a:avLst/>
          </a:prstGeom>
          <a:blipFill>
            <a:blip r:embed="rId7" cstate="print"/>
            <a:stretch>
              <a:fillRect/>
            </a:stretch>
          </a:blip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8" name="Управляющая кнопка: настраиваемая 27">
            <a:hlinkClick r:id="rId10" action="ppaction://hlinksldjump" highlightClick="1"/>
          </p:cNvPr>
          <p:cNvSpPr/>
          <p:nvPr/>
        </p:nvSpPr>
        <p:spPr>
          <a:xfrm>
            <a:off x="6300192" y="6237312"/>
            <a:ext cx="1296144" cy="360040"/>
          </a:xfrm>
          <a:prstGeom prst="actionButtonBlank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титульный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1" grpId="0"/>
      <p:bldP spid="11" grpId="1"/>
      <p:bldP spid="17" grpId="0"/>
      <p:bldP spid="17" grpId="1"/>
      <p:bldP spid="24" grpId="0" animBg="1"/>
      <p:bldP spid="24" grpId="1" animBg="1"/>
      <p:bldP spid="25" grpId="0" animBg="1"/>
      <p:bldP spid="2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214282" y="142852"/>
            <a:ext cx="8715436" cy="6500858"/>
          </a:xfrm>
          <a:prstGeom prst="roundRect">
            <a:avLst>
              <a:gd name="adj" fmla="val 1467"/>
            </a:avLst>
          </a:prstGeom>
          <a:solidFill>
            <a:schemeClr val="bg1">
              <a:lumMod val="95000"/>
              <a:alpha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5" descr="Рисунок1_5.t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3639" y="338070"/>
            <a:ext cx="8216721" cy="61818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95536" y="5373216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Бараньи лбы (коренные породы, улаженные и отшлифованные ледником).</a:t>
            </a:r>
          </a:p>
          <a:p>
            <a:pPr algn="ctr"/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Управляющая кнопка: настраиваемая 4">
            <a:hlinkClick r:id="" action="ppaction://hlinkshowjump?jump=endshow" highlightClick="1"/>
          </p:cNvPr>
          <p:cNvSpPr/>
          <p:nvPr/>
        </p:nvSpPr>
        <p:spPr>
          <a:xfrm>
            <a:off x="251520" y="6237312"/>
            <a:ext cx="1296144" cy="360040"/>
          </a:xfrm>
          <a:prstGeom prst="actionButtonBlank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выход</a:t>
            </a:r>
            <a:endParaRPr lang="ru-RU" dirty="0"/>
          </a:p>
        </p:txBody>
      </p:sp>
      <p:sp>
        <p:nvSpPr>
          <p:cNvPr id="7" name="Управляющая кнопка: настраиваемая 6">
            <a:hlinkClick r:id="rId4" action="ppaction://hlinksldjump" highlightClick="1"/>
          </p:cNvPr>
          <p:cNvSpPr/>
          <p:nvPr/>
        </p:nvSpPr>
        <p:spPr>
          <a:xfrm>
            <a:off x="7596336" y="6237312"/>
            <a:ext cx="1296144" cy="360040"/>
          </a:xfrm>
          <a:prstGeom prst="actionButtonBlank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  <p:sp>
        <p:nvSpPr>
          <p:cNvPr id="9" name="Управляющая кнопка: настраиваемая 8">
            <a:hlinkClick r:id="rId5" action="ppaction://hlinksldjump" highlightClick="1"/>
          </p:cNvPr>
          <p:cNvSpPr/>
          <p:nvPr/>
        </p:nvSpPr>
        <p:spPr>
          <a:xfrm>
            <a:off x="6300192" y="6237312"/>
            <a:ext cx="1296144" cy="360040"/>
          </a:xfrm>
          <a:prstGeom prst="actionButtonBlank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титульный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214282" y="142852"/>
            <a:ext cx="8715436" cy="6500858"/>
          </a:xfrm>
          <a:prstGeom prst="roundRect">
            <a:avLst>
              <a:gd name="adj" fmla="val 1467"/>
            </a:avLst>
          </a:prstGeom>
          <a:solidFill>
            <a:schemeClr val="bg1">
              <a:lumMod val="95000"/>
              <a:alpha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50" name="Picture 2" descr="C:\Documents and Settings\и\Мои документы\Мои рисунки\Oberse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0648"/>
            <a:ext cx="8352928" cy="6264696"/>
          </a:xfrm>
          <a:prstGeom prst="rect">
            <a:avLst/>
          </a:prstGeom>
          <a:noFill/>
        </p:spPr>
      </p:pic>
      <p:sp>
        <p:nvSpPr>
          <p:cNvPr id="5" name="Управляющая кнопка: настраиваемая 4">
            <a:hlinkClick r:id="" action="ppaction://hlinkshowjump?jump=endshow" highlightClick="1"/>
          </p:cNvPr>
          <p:cNvSpPr/>
          <p:nvPr/>
        </p:nvSpPr>
        <p:spPr>
          <a:xfrm>
            <a:off x="251520" y="6237312"/>
            <a:ext cx="1296144" cy="360040"/>
          </a:xfrm>
          <a:prstGeom prst="actionButtonBlank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выход</a:t>
            </a:r>
            <a:endParaRPr lang="ru-RU" dirty="0"/>
          </a:p>
        </p:txBody>
      </p:sp>
      <p:sp>
        <p:nvSpPr>
          <p:cNvPr id="6" name="Управляющая кнопка: настраиваемая 5">
            <a:hlinkClick r:id="rId4" action="ppaction://hlinksldjump" highlightClick="1"/>
          </p:cNvPr>
          <p:cNvSpPr/>
          <p:nvPr/>
        </p:nvSpPr>
        <p:spPr>
          <a:xfrm>
            <a:off x="7596336" y="6237312"/>
            <a:ext cx="1296144" cy="360040"/>
          </a:xfrm>
          <a:prstGeom prst="actionButtonBlank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  <p:sp>
        <p:nvSpPr>
          <p:cNvPr id="8" name="Управляющая кнопка: настраиваемая 7">
            <a:hlinkClick r:id="rId5" action="ppaction://hlinksldjump" highlightClick="1"/>
          </p:cNvPr>
          <p:cNvSpPr/>
          <p:nvPr/>
        </p:nvSpPr>
        <p:spPr>
          <a:xfrm>
            <a:off x="6228184" y="6237312"/>
            <a:ext cx="1296144" cy="360040"/>
          </a:xfrm>
          <a:prstGeom prst="actionButtonBlank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титульный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214282" y="142852"/>
            <a:ext cx="8715436" cy="6500858"/>
          </a:xfrm>
          <a:prstGeom prst="roundRect">
            <a:avLst>
              <a:gd name="adj" fmla="val 1467"/>
            </a:avLst>
          </a:prstGeom>
          <a:solidFill>
            <a:schemeClr val="bg1">
              <a:lumMod val="95000"/>
              <a:alpha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404664"/>
            <a:ext cx="4482498" cy="59766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Управляющая кнопка: настраиваемая 4">
            <a:hlinkClick r:id="" action="ppaction://hlinkshowjump?jump=endshow" highlightClick="1"/>
          </p:cNvPr>
          <p:cNvSpPr/>
          <p:nvPr/>
        </p:nvSpPr>
        <p:spPr>
          <a:xfrm>
            <a:off x="251520" y="6237312"/>
            <a:ext cx="1296144" cy="360040"/>
          </a:xfrm>
          <a:prstGeom prst="actionButtonBlank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выход</a:t>
            </a:r>
            <a:endParaRPr lang="ru-RU" dirty="0"/>
          </a:p>
        </p:txBody>
      </p:sp>
      <p:sp>
        <p:nvSpPr>
          <p:cNvPr id="6" name="Управляющая кнопка: настраиваемая 5">
            <a:hlinkClick r:id="rId4" action="ppaction://hlinksldjump" highlightClick="1"/>
          </p:cNvPr>
          <p:cNvSpPr/>
          <p:nvPr/>
        </p:nvSpPr>
        <p:spPr>
          <a:xfrm>
            <a:off x="7596336" y="6237312"/>
            <a:ext cx="1296144" cy="360040"/>
          </a:xfrm>
          <a:prstGeom prst="actionButtonBlank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  <p:sp>
        <p:nvSpPr>
          <p:cNvPr id="8" name="Управляющая кнопка: настраиваемая 7">
            <a:hlinkClick r:id="rId5" action="ppaction://hlinksldjump" highlightClick="1"/>
          </p:cNvPr>
          <p:cNvSpPr/>
          <p:nvPr/>
        </p:nvSpPr>
        <p:spPr>
          <a:xfrm>
            <a:off x="6300192" y="6237312"/>
            <a:ext cx="1296144" cy="360040"/>
          </a:xfrm>
          <a:prstGeom prst="actionButtonBlank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титульный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214282" y="142852"/>
            <a:ext cx="8715436" cy="6500858"/>
          </a:xfrm>
          <a:prstGeom prst="roundRect">
            <a:avLst>
              <a:gd name="adj" fmla="val 1467"/>
            </a:avLst>
          </a:prstGeom>
          <a:solidFill>
            <a:schemeClr val="bg1">
              <a:lumMod val="95000"/>
              <a:alpha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 descr="Рисунок1_0.tmp"/>
          <p:cNvPicPr>
            <a:picLocks noChangeAspect="1"/>
          </p:cNvPicPr>
          <p:nvPr/>
        </p:nvPicPr>
        <p:blipFill>
          <a:blip r:embed="rId3" cstate="print"/>
          <a:srcRect l="3540" t="4609" r="6195" b="6665"/>
          <a:stretch>
            <a:fillRect/>
          </a:stretch>
        </p:blipFill>
        <p:spPr>
          <a:xfrm>
            <a:off x="899592" y="548680"/>
            <a:ext cx="7344816" cy="55446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Управляющая кнопка: настраиваемая 5">
            <a:hlinkClick r:id="" action="ppaction://hlinkshowjump?jump=endshow" highlightClick="1"/>
          </p:cNvPr>
          <p:cNvSpPr/>
          <p:nvPr/>
        </p:nvSpPr>
        <p:spPr>
          <a:xfrm>
            <a:off x="251520" y="6237312"/>
            <a:ext cx="1296144" cy="360040"/>
          </a:xfrm>
          <a:prstGeom prst="actionButtonBlank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выход</a:t>
            </a:r>
            <a:endParaRPr lang="ru-RU" dirty="0"/>
          </a:p>
        </p:txBody>
      </p:sp>
      <p:sp>
        <p:nvSpPr>
          <p:cNvPr id="8" name="Управляющая кнопка: настраиваемая 7">
            <a:hlinkClick r:id="rId4" action="ppaction://hlinksldjump" highlightClick="1"/>
          </p:cNvPr>
          <p:cNvSpPr/>
          <p:nvPr/>
        </p:nvSpPr>
        <p:spPr>
          <a:xfrm>
            <a:off x="7596336" y="6237312"/>
            <a:ext cx="1296144" cy="360040"/>
          </a:xfrm>
          <a:prstGeom prst="actionButtonBlank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  <p:sp>
        <p:nvSpPr>
          <p:cNvPr id="9" name="Управляющая кнопка: настраиваемая 8">
            <a:hlinkClick r:id="rId5" action="ppaction://hlinksldjump" highlightClick="1"/>
          </p:cNvPr>
          <p:cNvSpPr/>
          <p:nvPr/>
        </p:nvSpPr>
        <p:spPr>
          <a:xfrm>
            <a:off x="6228184" y="6237312"/>
            <a:ext cx="1296144" cy="360040"/>
          </a:xfrm>
          <a:prstGeom prst="actionButtonBlank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титульный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214282" y="142852"/>
            <a:ext cx="8715436" cy="6500858"/>
          </a:xfrm>
          <a:prstGeom prst="roundRect">
            <a:avLst>
              <a:gd name="adj" fmla="val 1467"/>
            </a:avLst>
          </a:prstGeom>
          <a:solidFill>
            <a:schemeClr val="bg1">
              <a:lumMod val="95000"/>
              <a:alpha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32656"/>
            <a:ext cx="8136904" cy="5157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467544" y="5445224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Озы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узкие и длинные извилистые валы или гряды, </a:t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тянущиеся в направлении движения древнего ледника.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Управляющая кнопка: настраиваемая 4">
            <a:hlinkClick r:id="" action="ppaction://hlinkshowjump?jump=endshow" highlightClick="1"/>
          </p:cNvPr>
          <p:cNvSpPr/>
          <p:nvPr/>
        </p:nvSpPr>
        <p:spPr>
          <a:xfrm>
            <a:off x="251520" y="6237312"/>
            <a:ext cx="1296144" cy="360040"/>
          </a:xfrm>
          <a:prstGeom prst="actionButtonBlank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выход</a:t>
            </a:r>
            <a:endParaRPr lang="ru-RU" dirty="0"/>
          </a:p>
        </p:txBody>
      </p:sp>
      <p:sp>
        <p:nvSpPr>
          <p:cNvPr id="6" name="Управляющая кнопка: настраиваемая 5">
            <a:hlinkClick r:id="rId4" action="ppaction://hlinksldjump" highlightClick="1"/>
          </p:cNvPr>
          <p:cNvSpPr/>
          <p:nvPr/>
        </p:nvSpPr>
        <p:spPr>
          <a:xfrm>
            <a:off x="7596336" y="6237312"/>
            <a:ext cx="1296144" cy="360040"/>
          </a:xfrm>
          <a:prstGeom prst="actionButtonBlank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  <p:sp>
        <p:nvSpPr>
          <p:cNvPr id="7" name="Управляющая кнопка: настраиваемая 6">
            <a:hlinkClick r:id="rId5" action="ppaction://hlinksldjump" highlightClick="1"/>
          </p:cNvPr>
          <p:cNvSpPr/>
          <p:nvPr/>
        </p:nvSpPr>
        <p:spPr>
          <a:xfrm>
            <a:off x="6228184" y="6237312"/>
            <a:ext cx="1296144" cy="360040"/>
          </a:xfrm>
          <a:prstGeom prst="actionButtonBlank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титульный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179512" y="0"/>
            <a:ext cx="8715436" cy="6500858"/>
          </a:xfrm>
          <a:prstGeom prst="roundRect">
            <a:avLst>
              <a:gd name="adj" fmla="val 1467"/>
            </a:avLst>
          </a:prstGeom>
          <a:solidFill>
            <a:schemeClr val="bg1">
              <a:lumMod val="95000"/>
              <a:alpha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60" y="5517232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Дюны Куршской косы и рыбацкий маячок. 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Рисунок1_0.tmp"/>
          <p:cNvPicPr>
            <a:picLocks noChangeAspect="1"/>
          </p:cNvPicPr>
          <p:nvPr/>
        </p:nvPicPr>
        <p:blipFill>
          <a:blip r:embed="rId3" cstate="print"/>
          <a:srcRect l="2703" t="5278" r="5405" b="7642"/>
          <a:stretch>
            <a:fillRect/>
          </a:stretch>
        </p:blipFill>
        <p:spPr>
          <a:xfrm>
            <a:off x="755576" y="548680"/>
            <a:ext cx="7344816" cy="4752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Управляющая кнопка: настраиваемая 5">
            <a:hlinkClick r:id="" action="ppaction://hlinkshowjump?jump=endshow" highlightClick="1"/>
          </p:cNvPr>
          <p:cNvSpPr/>
          <p:nvPr/>
        </p:nvSpPr>
        <p:spPr>
          <a:xfrm>
            <a:off x="251520" y="6237312"/>
            <a:ext cx="1296144" cy="360040"/>
          </a:xfrm>
          <a:prstGeom prst="actionButtonBlank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выход</a:t>
            </a:r>
            <a:endParaRPr lang="ru-RU" dirty="0"/>
          </a:p>
        </p:txBody>
      </p:sp>
      <p:sp>
        <p:nvSpPr>
          <p:cNvPr id="8" name="Управляющая кнопка: настраиваемая 7">
            <a:hlinkClick r:id="rId4" action="ppaction://hlinksldjump" highlightClick="1"/>
          </p:cNvPr>
          <p:cNvSpPr/>
          <p:nvPr/>
        </p:nvSpPr>
        <p:spPr>
          <a:xfrm>
            <a:off x="7596336" y="6237312"/>
            <a:ext cx="1296144" cy="360040"/>
          </a:xfrm>
          <a:prstGeom prst="actionButtonBlank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  <p:sp>
        <p:nvSpPr>
          <p:cNvPr id="9" name="Управляющая кнопка: настраиваемая 8">
            <a:hlinkClick r:id="rId5" action="ppaction://hlinksldjump" highlightClick="1"/>
          </p:cNvPr>
          <p:cNvSpPr/>
          <p:nvPr/>
        </p:nvSpPr>
        <p:spPr>
          <a:xfrm>
            <a:off x="6300192" y="6237312"/>
            <a:ext cx="1296144" cy="360040"/>
          </a:xfrm>
          <a:prstGeom prst="actionButtonBlank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титульный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179512" y="0"/>
            <a:ext cx="8715436" cy="6500858"/>
          </a:xfrm>
          <a:prstGeom prst="roundRect">
            <a:avLst>
              <a:gd name="adj" fmla="val 1467"/>
            </a:avLst>
          </a:prstGeom>
          <a:solidFill>
            <a:schemeClr val="bg1">
              <a:lumMod val="95000"/>
              <a:alpha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5301208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Термокарстовые воронки и бугры вспучивания - характерны для районов распространения многолетней мерзлоты.</a:t>
            </a:r>
          </a:p>
          <a:p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8640"/>
            <a:ext cx="8424936" cy="4968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Управляющая кнопка: настраиваемая 5">
            <a:hlinkClick r:id="" action="ppaction://hlinkshowjump?jump=endshow" highlightClick="1"/>
          </p:cNvPr>
          <p:cNvSpPr/>
          <p:nvPr/>
        </p:nvSpPr>
        <p:spPr>
          <a:xfrm>
            <a:off x="251520" y="6165304"/>
            <a:ext cx="1296144" cy="360040"/>
          </a:xfrm>
          <a:prstGeom prst="actionButtonBlank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выход</a:t>
            </a:r>
            <a:endParaRPr lang="ru-RU" dirty="0"/>
          </a:p>
        </p:txBody>
      </p:sp>
      <p:sp>
        <p:nvSpPr>
          <p:cNvPr id="7" name="Управляющая кнопка: настраиваемая 6">
            <a:hlinkClick r:id="rId4" action="ppaction://hlinksldjump" highlightClick="1"/>
          </p:cNvPr>
          <p:cNvSpPr/>
          <p:nvPr/>
        </p:nvSpPr>
        <p:spPr>
          <a:xfrm>
            <a:off x="7524328" y="6093296"/>
            <a:ext cx="1296144" cy="360040"/>
          </a:xfrm>
          <a:prstGeom prst="actionButtonBlank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  <p:sp>
        <p:nvSpPr>
          <p:cNvPr id="9" name="Управляющая кнопка: настраиваемая 8">
            <a:hlinkClick r:id="rId5" action="ppaction://hlinksldjump" highlightClick="1"/>
          </p:cNvPr>
          <p:cNvSpPr/>
          <p:nvPr/>
        </p:nvSpPr>
        <p:spPr>
          <a:xfrm>
            <a:off x="6228184" y="6093296"/>
            <a:ext cx="1296144" cy="360040"/>
          </a:xfrm>
          <a:prstGeom prst="actionButtonBlank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титульный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214282" y="142852"/>
            <a:ext cx="8715436" cy="6500858"/>
          </a:xfrm>
          <a:prstGeom prst="roundRect">
            <a:avLst>
              <a:gd name="adj" fmla="val 1467"/>
            </a:avLst>
          </a:prstGeom>
          <a:solidFill>
            <a:schemeClr val="bg1">
              <a:lumMod val="95000"/>
              <a:alpha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04663"/>
            <a:ext cx="3888432" cy="58094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499992" y="476672"/>
            <a:ext cx="4104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Северный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Кавказ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Черекское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ущелье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Управляющая кнопка: настраиваемая 6">
            <a:hlinkClick r:id="" action="ppaction://hlinkshowjump?jump=endshow" highlightClick="1"/>
          </p:cNvPr>
          <p:cNvSpPr/>
          <p:nvPr/>
        </p:nvSpPr>
        <p:spPr>
          <a:xfrm>
            <a:off x="251520" y="6237312"/>
            <a:ext cx="1296144" cy="360040"/>
          </a:xfrm>
          <a:prstGeom prst="actionButtonBlank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выход</a:t>
            </a:r>
            <a:endParaRPr lang="ru-RU" dirty="0"/>
          </a:p>
        </p:txBody>
      </p:sp>
      <p:sp>
        <p:nvSpPr>
          <p:cNvPr id="6" name="Управляющая кнопка: настраиваемая 5">
            <a:hlinkClick r:id="rId4" action="ppaction://hlinksldjump" highlightClick="1"/>
          </p:cNvPr>
          <p:cNvSpPr/>
          <p:nvPr/>
        </p:nvSpPr>
        <p:spPr>
          <a:xfrm>
            <a:off x="7596336" y="6237312"/>
            <a:ext cx="1296144" cy="360040"/>
          </a:xfrm>
          <a:prstGeom prst="actionButtonBlank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  <p:sp>
        <p:nvSpPr>
          <p:cNvPr id="8" name="Управляющая кнопка: настраиваемая 7">
            <a:hlinkClick r:id="rId5" action="ppaction://hlinksldjump" highlightClick="1"/>
          </p:cNvPr>
          <p:cNvSpPr/>
          <p:nvPr/>
        </p:nvSpPr>
        <p:spPr>
          <a:xfrm>
            <a:off x="6300192" y="6237312"/>
            <a:ext cx="1296144" cy="360040"/>
          </a:xfrm>
          <a:prstGeom prst="actionButtonBlank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титульный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179512" y="0"/>
            <a:ext cx="8787444" cy="6500858"/>
          </a:xfrm>
          <a:prstGeom prst="roundRect">
            <a:avLst>
              <a:gd name="adj" fmla="val 1467"/>
            </a:avLst>
          </a:prstGeom>
          <a:solidFill>
            <a:schemeClr val="bg1">
              <a:lumMod val="95000"/>
              <a:alpha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8" name="Схема 7"/>
          <p:cNvGraphicFramePr/>
          <p:nvPr/>
        </p:nvGraphicFramePr>
        <p:xfrm>
          <a:off x="539552" y="260648"/>
          <a:ext cx="8064896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Двойная стрелка влево/вправо 16"/>
          <p:cNvSpPr/>
          <p:nvPr/>
        </p:nvSpPr>
        <p:spPr>
          <a:xfrm>
            <a:off x="3131840" y="1484784"/>
            <a:ext cx="2664296" cy="1224136"/>
          </a:xfrm>
          <a:prstGeom prst="leftRightArrow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Действуют постоянно и одновременно</a:t>
            </a:r>
          </a:p>
          <a:p>
            <a:pPr algn="ctr"/>
            <a:endParaRPr lang="ru-RU" sz="3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Управляющая кнопка: настраиваемая 12">
            <a:hlinkClick r:id="" action="ppaction://hlinkshowjump?jump=endshow" highlightClick="1"/>
          </p:cNvPr>
          <p:cNvSpPr/>
          <p:nvPr/>
        </p:nvSpPr>
        <p:spPr>
          <a:xfrm>
            <a:off x="251520" y="6237312"/>
            <a:ext cx="1296144" cy="360040"/>
          </a:xfrm>
          <a:prstGeom prst="actionButtonBlank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выход</a:t>
            </a:r>
            <a:endParaRPr lang="ru-RU" dirty="0"/>
          </a:p>
        </p:txBody>
      </p:sp>
      <p:sp>
        <p:nvSpPr>
          <p:cNvPr id="23" name="Управляющая кнопка: настраиваемая 22">
            <a:hlinkClick r:id="rId8" action="ppaction://hlinksldjump" highlightClick="1"/>
          </p:cNvPr>
          <p:cNvSpPr/>
          <p:nvPr/>
        </p:nvSpPr>
        <p:spPr>
          <a:xfrm>
            <a:off x="7596336" y="6237312"/>
            <a:ext cx="1296144" cy="360040"/>
          </a:xfrm>
          <a:prstGeom prst="actionButtonBlank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титульный</a:t>
            </a:r>
            <a:endParaRPr lang="ru-RU" dirty="0"/>
          </a:p>
        </p:txBody>
      </p:sp>
      <p:sp>
        <p:nvSpPr>
          <p:cNvPr id="24" name="Прямоугольник 23">
            <a:hlinkClick r:id="rId9" action="ppaction://hlinksldjump"/>
          </p:cNvPr>
          <p:cNvSpPr/>
          <p:nvPr/>
        </p:nvSpPr>
        <p:spPr>
          <a:xfrm>
            <a:off x="611560" y="2780928"/>
            <a:ext cx="3528392" cy="100811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>
            <a:hlinkClick r:id="rId10" action="ppaction://hlinksldjump"/>
          </p:cNvPr>
          <p:cNvSpPr/>
          <p:nvPr/>
        </p:nvSpPr>
        <p:spPr>
          <a:xfrm>
            <a:off x="4716016" y="2780928"/>
            <a:ext cx="3816424" cy="108012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Управляющая кнопка: настраиваемая 25">
            <a:hlinkClick r:id="rId11" action="ppaction://hlinksldjump" highlightClick="1"/>
          </p:cNvPr>
          <p:cNvSpPr/>
          <p:nvPr/>
        </p:nvSpPr>
        <p:spPr>
          <a:xfrm>
            <a:off x="827584" y="5301208"/>
            <a:ext cx="1296144" cy="360040"/>
          </a:xfrm>
          <a:prstGeom prst="actionButtonBlank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карта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7" name="Управляющая кнопка: настраиваемая 26">
            <a:hlinkClick r:id="rId12" action="ppaction://hlinksldjump" highlightClick="1"/>
          </p:cNvPr>
          <p:cNvSpPr/>
          <p:nvPr/>
        </p:nvSpPr>
        <p:spPr>
          <a:xfrm>
            <a:off x="2987824" y="5301208"/>
            <a:ext cx="1296144" cy="360040"/>
          </a:xfrm>
          <a:prstGeom prst="actionButtonBlank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карта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" name="Управляющая кнопка: настраиваемая 10">
            <a:hlinkClick r:id="rId13" action="ppaction://hlinksldjump" highlightClick="1"/>
          </p:cNvPr>
          <p:cNvSpPr/>
          <p:nvPr/>
        </p:nvSpPr>
        <p:spPr>
          <a:xfrm>
            <a:off x="7092280" y="4149080"/>
            <a:ext cx="1296144" cy="360040"/>
          </a:xfrm>
          <a:prstGeom prst="actionButtonBlank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карта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3568" y="4005064"/>
            <a:ext cx="40324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Неотектонические движения</a:t>
            </a:r>
          </a:p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Землетрясения</a:t>
            </a:r>
          </a:p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Вулканизм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32040" y="4005064"/>
            <a:ext cx="20882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Выветривание</a:t>
            </a:r>
          </a:p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Ледники</a:t>
            </a:r>
          </a:p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Ветер</a:t>
            </a:r>
          </a:p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Текучие воды</a:t>
            </a:r>
          </a:p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Подземные воды</a:t>
            </a:r>
          </a:p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Человек</a:t>
            </a:r>
          </a:p>
          <a:p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179512" y="0"/>
            <a:ext cx="8715436" cy="6500858"/>
          </a:xfrm>
          <a:prstGeom prst="roundRect">
            <a:avLst>
              <a:gd name="adj" fmla="val 1467"/>
            </a:avLst>
          </a:prstGeom>
          <a:solidFill>
            <a:schemeClr val="bg1">
              <a:lumMod val="95000"/>
              <a:alpha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http://kspu.ptz.ru/~kargeo/science/grants/bukol.files/bu2.jpg</a:t>
            </a:r>
            <a:endParaRPr lang="ru-RU" dirty="0"/>
          </a:p>
        </p:txBody>
      </p:sp>
      <p:pic>
        <p:nvPicPr>
          <p:cNvPr id="13314" name="Picture 2">
            <a:hlinkClick r:id="rId3" action="ppaction://hlinksldjump" tooltip="Овраги. Среднерусская возвышенность.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32656"/>
            <a:ext cx="8572500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539552" y="4293096"/>
            <a:ext cx="4680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Поверхность суши постоянно подвергается воздействию текучих вод. </a:t>
            </a:r>
          </a:p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 многих районах  преобладает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водно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- эрозионный рельеф.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Управляющая кнопка: настраиваемая 4">
            <a:hlinkClick r:id="" action="ppaction://hlinkshowjump?jump=endshow" highlightClick="1"/>
          </p:cNvPr>
          <p:cNvSpPr/>
          <p:nvPr/>
        </p:nvSpPr>
        <p:spPr>
          <a:xfrm>
            <a:off x="251520" y="6165304"/>
            <a:ext cx="1296144" cy="360040"/>
          </a:xfrm>
          <a:prstGeom prst="actionButtonBlank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выход</a:t>
            </a:r>
            <a:endParaRPr lang="ru-RU" dirty="0"/>
          </a:p>
        </p:txBody>
      </p:sp>
      <p:pic>
        <p:nvPicPr>
          <p:cNvPr id="6" name="Picture 3">
            <a:hlinkClick r:id="rId3" action="ppaction://hlinksldjump" tooltip="Балки, Воронежская область, мел. 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3789040"/>
            <a:ext cx="3329947" cy="24974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Управляющая кнопка: настраиваемая 6">
            <a:hlinkClick r:id="rId6" action="ppaction://hlinksldjump" highlightClick="1"/>
          </p:cNvPr>
          <p:cNvSpPr/>
          <p:nvPr/>
        </p:nvSpPr>
        <p:spPr>
          <a:xfrm>
            <a:off x="7596336" y="6237312"/>
            <a:ext cx="1296144" cy="360040"/>
          </a:xfrm>
          <a:prstGeom prst="actionButtonBlank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далее</a:t>
            </a:r>
            <a:endParaRPr lang="ru-RU" dirty="0"/>
          </a:p>
        </p:txBody>
      </p:sp>
      <p:sp>
        <p:nvSpPr>
          <p:cNvPr id="8" name="Управляющая кнопка: настраиваемая 7">
            <a:hlinkClick r:id="rId7" action="ppaction://hlinksldjump" highlightClick="1"/>
          </p:cNvPr>
          <p:cNvSpPr/>
          <p:nvPr/>
        </p:nvSpPr>
        <p:spPr>
          <a:xfrm>
            <a:off x="6300192" y="6237312"/>
            <a:ext cx="1296144" cy="360040"/>
          </a:xfrm>
          <a:prstGeom prst="actionButtonBlank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титульный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23528" y="332656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Овраги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179512" y="357142"/>
            <a:ext cx="8715436" cy="6500858"/>
          </a:xfrm>
          <a:prstGeom prst="roundRect">
            <a:avLst>
              <a:gd name="adj" fmla="val 1467"/>
            </a:avLst>
          </a:prstGeom>
          <a:solidFill>
            <a:schemeClr val="bg1">
              <a:lumMod val="95000"/>
              <a:alpha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 b="8294"/>
          <a:stretch>
            <a:fillRect/>
          </a:stretch>
        </p:blipFill>
        <p:spPr bwMode="auto">
          <a:xfrm>
            <a:off x="395536" y="476672"/>
            <a:ext cx="8280920" cy="4464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Управляющая кнопка: настраиваемая 3">
            <a:hlinkClick r:id="" action="ppaction://hlinkshowjump?jump=endshow" highlightClick="1"/>
          </p:cNvPr>
          <p:cNvSpPr/>
          <p:nvPr/>
        </p:nvSpPr>
        <p:spPr>
          <a:xfrm>
            <a:off x="251520" y="6237312"/>
            <a:ext cx="1296144" cy="360040"/>
          </a:xfrm>
          <a:prstGeom prst="actionButtonBlank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выход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5013176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Текучие воды  не только расчленяют поверхность, но и отлагают  продукты разрушения в долинах рек, в предгорных районах.</a:t>
            </a:r>
            <a:endParaRPr lang="ru-RU" sz="2400" dirty="0"/>
          </a:p>
        </p:txBody>
      </p:sp>
      <p:sp>
        <p:nvSpPr>
          <p:cNvPr id="6" name="Управляющая кнопка: настраиваемая 5">
            <a:hlinkClick r:id="rId4" action="ppaction://hlinksldjump" highlightClick="1"/>
          </p:cNvPr>
          <p:cNvSpPr/>
          <p:nvPr/>
        </p:nvSpPr>
        <p:spPr>
          <a:xfrm>
            <a:off x="7596336" y="6237312"/>
            <a:ext cx="1296144" cy="360040"/>
          </a:xfrm>
          <a:prstGeom prst="actionButtonBlank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  <p:sp>
        <p:nvSpPr>
          <p:cNvPr id="7" name="Управляющая кнопка: настраиваемая 6">
            <a:hlinkClick r:id="rId5" action="ppaction://hlinksldjump" highlightClick="1"/>
          </p:cNvPr>
          <p:cNvSpPr/>
          <p:nvPr/>
        </p:nvSpPr>
        <p:spPr>
          <a:xfrm>
            <a:off x="6300192" y="6237312"/>
            <a:ext cx="1296144" cy="360040"/>
          </a:xfrm>
          <a:prstGeom prst="actionButtonBlank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титульный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214282" y="142852"/>
            <a:ext cx="8715436" cy="6500858"/>
          </a:xfrm>
          <a:prstGeom prst="roundRect">
            <a:avLst>
              <a:gd name="adj" fmla="val 1467"/>
            </a:avLst>
          </a:prstGeom>
          <a:solidFill>
            <a:schemeClr val="bg1">
              <a:lumMod val="95000"/>
              <a:alpha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198" name="Picture 6" descr="Картинка 45 из 42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836712"/>
            <a:ext cx="8352928" cy="53439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323528" y="0"/>
            <a:ext cx="84963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Если вода, опускаясь по трещинам, встречает растворимые породы, то, размывая их, она образует карстовые полости: колодцы, воронки, пещеры. Пещеры могут достигать огромных размеров: сотен метров в глубину и десятки километров в длину.  </a:t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9221" name="Text Box 3"/>
          <p:cNvSpPr txBox="1">
            <a:spLocks noChangeArrowheads="1"/>
          </p:cNvSpPr>
          <p:nvPr/>
        </p:nvSpPr>
        <p:spPr bwMode="auto">
          <a:xfrm>
            <a:off x="1042988" y="188913"/>
            <a:ext cx="77054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Карст-результат деятельности подземных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Управляющая кнопка: настраиваемая 13">
            <a:hlinkClick r:id="" action="ppaction://hlinkshowjump?jump=endshow" highlightClick="1"/>
          </p:cNvPr>
          <p:cNvSpPr/>
          <p:nvPr/>
        </p:nvSpPr>
        <p:spPr>
          <a:xfrm>
            <a:off x="251520" y="6237312"/>
            <a:ext cx="1296144" cy="360040"/>
          </a:xfrm>
          <a:prstGeom prst="actionButtonBlank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выход</a:t>
            </a:r>
            <a:endParaRPr lang="ru-RU" dirty="0"/>
          </a:p>
        </p:txBody>
      </p:sp>
      <p:sp>
        <p:nvSpPr>
          <p:cNvPr id="15" name="Управляющая кнопка: настраиваемая 14">
            <a:hlinkClick r:id="rId4" action="ppaction://hlinksldjump" highlightClick="1"/>
          </p:cNvPr>
          <p:cNvSpPr/>
          <p:nvPr/>
        </p:nvSpPr>
        <p:spPr>
          <a:xfrm>
            <a:off x="7596336" y="6237312"/>
            <a:ext cx="1296144" cy="360040"/>
          </a:xfrm>
          <a:prstGeom prst="actionButtonBlank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  <p:sp>
        <p:nvSpPr>
          <p:cNvPr id="16" name="Управляющая кнопка: настраиваемая 15">
            <a:hlinkClick r:id="rId5" action="ppaction://hlinksldjump" highlightClick="1"/>
          </p:cNvPr>
          <p:cNvSpPr/>
          <p:nvPr/>
        </p:nvSpPr>
        <p:spPr>
          <a:xfrm>
            <a:off x="6300192" y="6237312"/>
            <a:ext cx="1296144" cy="360040"/>
          </a:xfrm>
          <a:prstGeom prst="actionButtonBlank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титульный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214282" y="142852"/>
            <a:ext cx="8715436" cy="6500858"/>
          </a:xfrm>
          <a:prstGeom prst="roundRect">
            <a:avLst>
              <a:gd name="adj" fmla="val 1467"/>
            </a:avLst>
          </a:prstGeom>
          <a:solidFill>
            <a:schemeClr val="bg1">
              <a:lumMod val="95000"/>
              <a:alpha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6396" name="Picture 12" descr="Картинка 4 из 287439">
            <a:hlinkClick r:id="rId3" action="ppaction://hlinksldjump" tooltip="огромные ямы, которые образуются при открытой добыче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940152" y="3284984"/>
            <a:ext cx="2736304" cy="18059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435" name="Text Box 4"/>
          <p:cNvSpPr txBox="1">
            <a:spLocks noChangeArrowheads="1"/>
          </p:cNvSpPr>
          <p:nvPr/>
        </p:nvSpPr>
        <p:spPr bwMode="auto">
          <a:xfrm>
            <a:off x="2700338" y="188913"/>
            <a:ext cx="38877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E64D08"/>
                </a:solidFill>
              </a:rPr>
              <a:t>Деятельность человека</a:t>
            </a:r>
          </a:p>
        </p:txBody>
      </p:sp>
      <p:sp>
        <p:nvSpPr>
          <p:cNvPr id="18436" name="Прямоугольник 4"/>
          <p:cNvSpPr>
            <a:spLocks noChangeArrowheads="1"/>
          </p:cNvSpPr>
          <p:nvPr/>
        </p:nvSpPr>
        <p:spPr bwMode="auto">
          <a:xfrm>
            <a:off x="323528" y="3140968"/>
            <a:ext cx="56896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 smtClean="0"/>
              <a:t>Особенно сильно изменены равнины. При строительстве сооружают насыпи, засыпают овраги. При  добыче </a:t>
            </a:r>
            <a:r>
              <a:rPr lang="ru-RU" sz="2000" dirty="0"/>
              <a:t>полезных ископаемых из недр Земли </a:t>
            </a:r>
            <a:r>
              <a:rPr lang="ru-RU" sz="2000" dirty="0" smtClean="0"/>
              <a:t>возникают </a:t>
            </a:r>
            <a:r>
              <a:rPr lang="ru-RU" sz="2000" dirty="0"/>
              <a:t>рукотворные пещеры —</a:t>
            </a:r>
            <a:r>
              <a:rPr lang="ru-RU" sz="2000" b="1" dirty="0"/>
              <a:t> шахты</a:t>
            </a:r>
            <a:r>
              <a:rPr lang="ru-RU" sz="2000" dirty="0"/>
              <a:t>, а на поверхность земли извлекается и складируется огромное количество пустой породы - </a:t>
            </a:r>
            <a:r>
              <a:rPr lang="ru-RU" sz="2000" b="1" dirty="0"/>
              <a:t>терриконы</a:t>
            </a:r>
            <a:r>
              <a:rPr lang="ru-RU" sz="2000" dirty="0"/>
              <a:t>.</a:t>
            </a:r>
          </a:p>
          <a:p>
            <a:r>
              <a:rPr lang="ru-RU" sz="2000" dirty="0"/>
              <a:t>Рельеф, созданный при участии человека, называется </a:t>
            </a:r>
            <a:r>
              <a:rPr lang="ru-RU" sz="2000" b="1" dirty="0"/>
              <a:t>антропогенным</a:t>
            </a:r>
            <a:r>
              <a:rPr lang="ru-RU" sz="2000" dirty="0"/>
              <a:t>.</a:t>
            </a:r>
          </a:p>
        </p:txBody>
      </p:sp>
      <p:pic>
        <p:nvPicPr>
          <p:cNvPr id="16390" name="Picture 6" descr="http://www.mv.org.ua/img/art/09/z1975.jpg">
            <a:hlinkClick r:id="rId3" action="ppaction://hlinksldjump" tooltip="отвалы пустой породы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1520" y="908720"/>
            <a:ext cx="2736304" cy="2056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92" name="Picture 8" descr="http://www.e1.ru/news/images/315/185/315185/shahta.jpg">
            <a:hlinkClick r:id="rId3" action="ppaction://hlinksldjump" tooltip="пещеры, созданные человеком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131840" y="980728"/>
            <a:ext cx="2694079" cy="20205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94" name="Picture 10" descr="Картинка 3 из 1654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940153" y="872716"/>
            <a:ext cx="2736304" cy="20522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Блок-схема: альтернативный процесс 8">
            <a:hlinkClick r:id="rId8" action="ppaction://hlinksldjump" tooltip="отвалы пустой породы"/>
          </p:cNvPr>
          <p:cNvSpPr/>
          <p:nvPr/>
        </p:nvSpPr>
        <p:spPr>
          <a:xfrm>
            <a:off x="251520" y="764704"/>
            <a:ext cx="2736304" cy="288032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Терриконы</a:t>
            </a: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3131840" y="764704"/>
            <a:ext cx="2664296" cy="288032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Шахты</a:t>
            </a:r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5940152" y="764704"/>
            <a:ext cx="2736304" cy="360040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Котлованы</a:t>
            </a: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5940152" y="2997200"/>
            <a:ext cx="2736304" cy="359792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Карьеры</a:t>
            </a:r>
          </a:p>
        </p:txBody>
      </p:sp>
      <p:sp>
        <p:nvSpPr>
          <p:cNvPr id="20" name="Управляющая кнопка: настраиваемая 19">
            <a:hlinkClick r:id="" action="ppaction://hlinkshowjump?jump=endshow" highlightClick="1"/>
          </p:cNvPr>
          <p:cNvSpPr/>
          <p:nvPr/>
        </p:nvSpPr>
        <p:spPr>
          <a:xfrm>
            <a:off x="251520" y="6237312"/>
            <a:ext cx="1296144" cy="360040"/>
          </a:xfrm>
          <a:prstGeom prst="actionButtonBlank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выход</a:t>
            </a:r>
            <a:endParaRPr lang="ru-RU" dirty="0"/>
          </a:p>
        </p:txBody>
      </p:sp>
      <p:sp>
        <p:nvSpPr>
          <p:cNvPr id="23" name="Управляющая кнопка: настраиваемая 22">
            <a:hlinkClick r:id="rId9" action="ppaction://hlinksldjump" highlightClick="1"/>
          </p:cNvPr>
          <p:cNvSpPr/>
          <p:nvPr/>
        </p:nvSpPr>
        <p:spPr>
          <a:xfrm>
            <a:off x="7668344" y="6237312"/>
            <a:ext cx="1296144" cy="360040"/>
          </a:xfrm>
          <a:prstGeom prst="actionButtonBlank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титульный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214282" y="142852"/>
            <a:ext cx="8715436" cy="6500858"/>
          </a:xfrm>
          <a:prstGeom prst="roundRect">
            <a:avLst>
              <a:gd name="adj" fmla="val 1467"/>
            </a:avLst>
          </a:prstGeom>
          <a:solidFill>
            <a:schemeClr val="bg1">
              <a:lumMod val="95000"/>
              <a:alpha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 descr="Рисунок1_1.tmp"/>
          <p:cNvPicPr>
            <a:picLocks noChangeAspect="1"/>
          </p:cNvPicPr>
          <p:nvPr/>
        </p:nvPicPr>
        <p:blipFill>
          <a:blip r:embed="rId3" cstate="print"/>
          <a:srcRect l="2362" t="4146" r="5501" b="7655"/>
          <a:stretch>
            <a:fillRect/>
          </a:stretch>
        </p:blipFill>
        <p:spPr>
          <a:xfrm>
            <a:off x="323528" y="260648"/>
            <a:ext cx="8424936" cy="51181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95536" y="5517232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Землетрясение - подземные толчки и колебания земной коры, вызываемые чаще всего (в 95%) тектонической деятельностью.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Управляющая кнопка: настраиваемая 5">
            <a:hlinkClick r:id="rId4" action="ppaction://hlinksldjump" highlightClick="1"/>
          </p:cNvPr>
          <p:cNvSpPr/>
          <p:nvPr/>
        </p:nvSpPr>
        <p:spPr>
          <a:xfrm>
            <a:off x="7596336" y="6237312"/>
            <a:ext cx="1296144" cy="360040"/>
          </a:xfrm>
          <a:prstGeom prst="actionButtonBlank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  <p:sp>
        <p:nvSpPr>
          <p:cNvPr id="7" name="Управляющая кнопка: настраиваемая 6">
            <a:hlinkClick r:id="" action="ppaction://hlinkshowjump?jump=endshow" highlightClick="1"/>
          </p:cNvPr>
          <p:cNvSpPr/>
          <p:nvPr/>
        </p:nvSpPr>
        <p:spPr>
          <a:xfrm>
            <a:off x="251520" y="6237312"/>
            <a:ext cx="1296144" cy="360040"/>
          </a:xfrm>
          <a:prstGeom prst="actionButtonBlank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выход</a:t>
            </a:r>
            <a:endParaRPr lang="ru-RU" dirty="0"/>
          </a:p>
        </p:txBody>
      </p:sp>
      <p:sp>
        <p:nvSpPr>
          <p:cNvPr id="8" name="Управляющая кнопка: настраиваемая 7">
            <a:hlinkClick r:id="rId5" action="ppaction://hlinksldjump" highlightClick="1"/>
          </p:cNvPr>
          <p:cNvSpPr/>
          <p:nvPr/>
        </p:nvSpPr>
        <p:spPr>
          <a:xfrm>
            <a:off x="6300192" y="6237312"/>
            <a:ext cx="1296144" cy="360040"/>
          </a:xfrm>
          <a:prstGeom prst="actionButtonBlank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титульный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214282" y="142852"/>
            <a:ext cx="8715436" cy="6500858"/>
          </a:xfrm>
          <a:prstGeom prst="roundRect">
            <a:avLst>
              <a:gd name="adj" fmla="val 1467"/>
            </a:avLst>
          </a:prstGeom>
          <a:solidFill>
            <a:schemeClr val="bg1">
              <a:lumMod val="95000"/>
              <a:alpha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Управляющая кнопка: настраиваемая 5">
            <a:hlinkClick r:id="" action="ppaction://hlinkshowjump?jump=endshow" highlightClick="1"/>
          </p:cNvPr>
          <p:cNvSpPr/>
          <p:nvPr/>
        </p:nvSpPr>
        <p:spPr>
          <a:xfrm>
            <a:off x="251520" y="6237312"/>
            <a:ext cx="1296144" cy="360040"/>
          </a:xfrm>
          <a:prstGeom prst="actionButtonBlank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выход</a:t>
            </a:r>
            <a:endParaRPr lang="ru-RU" dirty="0"/>
          </a:p>
        </p:txBody>
      </p:sp>
      <p:pic>
        <p:nvPicPr>
          <p:cNvPr id="8" name="Picture 2" descr="C:\Documents and Settings\и\Мои документы\Файлы Mail.Ru Агента\bon.58@mail.ru\lyshapel@mail.ru\инет.jpg">
            <a:hlinkClick r:id="rId3" tooltip="Вулканы России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6165304"/>
            <a:ext cx="432048" cy="4417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395536" y="3717032"/>
            <a:ext cx="8280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Вулканы одни из грозных явлениях природы. В настоящее время среди вулканов Камчатки насчитывается около 28 действующих. </a:t>
            </a:r>
            <a:r>
              <a:rPr lang="ru-RU" sz="2400" dirty="0" smtClean="0"/>
              <a:t>С 1996 года вулканы Камчатки входят в число объектов Всемирного наследия ЮНЕСКО.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5" y="260648"/>
            <a:ext cx="8471529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Управляющая кнопка: настраиваемая 9">
            <a:hlinkClick r:id="rId6" action="ppaction://hlinksldjump" highlightClick="1"/>
          </p:cNvPr>
          <p:cNvSpPr/>
          <p:nvPr/>
        </p:nvSpPr>
        <p:spPr>
          <a:xfrm>
            <a:off x="7596336" y="6237312"/>
            <a:ext cx="1296144" cy="360040"/>
          </a:xfrm>
          <a:prstGeom prst="actionButtonBlank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  <p:sp>
        <p:nvSpPr>
          <p:cNvPr id="11" name="Управляющая кнопка: настраиваемая 10">
            <a:hlinkClick r:id="rId7" action="ppaction://hlinksldjump" highlightClick="1"/>
          </p:cNvPr>
          <p:cNvSpPr/>
          <p:nvPr/>
        </p:nvSpPr>
        <p:spPr>
          <a:xfrm>
            <a:off x="6228184" y="6237312"/>
            <a:ext cx="1296144" cy="360040"/>
          </a:xfrm>
          <a:prstGeom prst="actionButtonBlank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титульный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260648"/>
            <a:ext cx="8640960" cy="8125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http://imc.rkc-74.ru/dlrstore/9/9d9a3f72-7663-7b8b-441a-d5f28d54f9b9/6868_003.gif</a:t>
            </a:r>
            <a:r>
              <a:rPr lang="ru-RU" dirty="0" smtClean="0"/>
              <a:t>  5</a:t>
            </a:r>
          </a:p>
          <a:p>
            <a:r>
              <a:rPr lang="en-US" dirty="0" smtClean="0">
                <a:hlinkClick r:id="rId4"/>
              </a:rPr>
              <a:t>http://kspu.ptz.ru/~kargeo/science/grants/bukol.files/bu2.jpg</a:t>
            </a:r>
            <a:r>
              <a:rPr lang="ru-RU" dirty="0" smtClean="0"/>
              <a:t>  </a:t>
            </a:r>
            <a:r>
              <a:rPr lang="ru-RU" dirty="0" err="1" smtClean="0"/>
              <a:t>бараьи</a:t>
            </a:r>
            <a:r>
              <a:rPr lang="ru-RU" dirty="0" smtClean="0"/>
              <a:t> лбы</a:t>
            </a:r>
          </a:p>
          <a:p>
            <a:r>
              <a:rPr lang="en-US" dirty="0" smtClean="0">
                <a:hlinkClick r:id="rId5"/>
              </a:rPr>
              <a:t>http://xmages.net/out.php/i178072_7.jpg</a:t>
            </a:r>
            <a:r>
              <a:rPr lang="ru-RU" dirty="0" smtClean="0"/>
              <a:t> </a:t>
            </a:r>
            <a:r>
              <a:rPr lang="en-US" dirty="0" smtClean="0"/>
              <a:t> </a:t>
            </a:r>
            <a:r>
              <a:rPr lang="ru-RU" dirty="0" smtClean="0"/>
              <a:t> </a:t>
            </a:r>
            <a:r>
              <a:rPr lang="ru-RU" dirty="0" err="1" smtClean="0"/>
              <a:t>карлинг</a:t>
            </a:r>
            <a:endParaRPr lang="ru-RU" dirty="0" smtClean="0"/>
          </a:p>
          <a:p>
            <a:r>
              <a:rPr lang="en-US" dirty="0" smtClean="0">
                <a:hlinkClick r:id="rId6"/>
              </a:rPr>
              <a:t>http://ru.wikipedia.org/wiki/%D0%A4%D0%B0%D0%B9%D0%BB:Obersee.jpg</a:t>
            </a:r>
            <a:r>
              <a:rPr lang="ru-RU" dirty="0" smtClean="0"/>
              <a:t> </a:t>
            </a:r>
            <a:r>
              <a:rPr lang="ru-RU" dirty="0" err="1" smtClean="0"/>
              <a:t>троги</a:t>
            </a:r>
            <a:endParaRPr lang="ru-RU" dirty="0" smtClean="0"/>
          </a:p>
          <a:p>
            <a:r>
              <a:rPr lang="en-US" dirty="0" smtClean="0">
                <a:hlinkClick r:id="rId7"/>
              </a:rPr>
              <a:t>http://old.kspu.karelia.ru/structur/kafedry/geo/kargeo/rgo/ozes.files/oz3.jpg</a:t>
            </a:r>
            <a:r>
              <a:rPr lang="ru-RU" dirty="0" smtClean="0"/>
              <a:t>  </a:t>
            </a:r>
            <a:r>
              <a:rPr lang="ru-RU" dirty="0" err="1" smtClean="0"/>
              <a:t>озы</a:t>
            </a:r>
            <a:endParaRPr lang="ru-RU" dirty="0" smtClean="0"/>
          </a:p>
          <a:p>
            <a:r>
              <a:rPr lang="en-US" dirty="0" smtClean="0">
                <a:hlinkClick r:id="rId8"/>
              </a:rPr>
              <a:t>http://stepnoy-sledopyt.narod.ru/izluchina/izl14f.jpg</a:t>
            </a:r>
            <a:r>
              <a:rPr lang="ru-RU" dirty="0" smtClean="0"/>
              <a:t> овраги</a:t>
            </a:r>
          </a:p>
          <a:p>
            <a:r>
              <a:rPr lang="en-US" dirty="0" smtClean="0">
                <a:hlinkClick r:id="rId9"/>
              </a:rPr>
              <a:t>http://vodopad-lednik.ru/lednik/1236327587cd44.jpg </a:t>
            </a:r>
            <a:r>
              <a:rPr lang="ru-RU" dirty="0" smtClean="0">
                <a:hlinkClick r:id="rId9"/>
              </a:rPr>
              <a:t>горные ледники 8 слайд</a:t>
            </a:r>
          </a:p>
          <a:p>
            <a:r>
              <a:rPr lang="en-US" dirty="0" smtClean="0">
                <a:hlinkClick r:id="rId9"/>
              </a:rPr>
              <a:t>http://vodopad-lednik.ru/lednik/12363275887ae8.jpg</a:t>
            </a:r>
            <a:r>
              <a:rPr lang="ru-RU" dirty="0" smtClean="0"/>
              <a:t> 8 слайд</a:t>
            </a:r>
          </a:p>
          <a:p>
            <a:r>
              <a:rPr lang="en-US" dirty="0" smtClean="0">
                <a:hlinkClick r:id="rId10"/>
              </a:rPr>
              <a:t>http://upload.wikimedia.org/wikipedia/commons/thumb/e/e3/Avalanche_on_Everest.JPG</a:t>
            </a:r>
            <a:endParaRPr lang="ru-RU" dirty="0" smtClean="0"/>
          </a:p>
          <a:p>
            <a:r>
              <a:rPr lang="en-US" dirty="0" smtClean="0">
                <a:hlinkClick r:id="rId11"/>
              </a:rPr>
              <a:t>http://novostivl.ru/files/files/24/19224.jpg</a:t>
            </a:r>
            <a:r>
              <a:rPr lang="ru-RU" dirty="0" smtClean="0"/>
              <a:t> </a:t>
            </a:r>
          </a:p>
          <a:p>
            <a:r>
              <a:rPr lang="en-US" dirty="0" smtClean="0">
                <a:hlinkClick r:id="rId12"/>
              </a:rPr>
              <a:t>http://pics.photographer.ru/nonstop/pics/pictures/491/491691.jpg</a:t>
            </a:r>
            <a:r>
              <a:rPr lang="ru-RU" dirty="0" smtClean="0"/>
              <a:t> </a:t>
            </a:r>
            <a:r>
              <a:rPr lang="ru-RU" b="1" dirty="0" smtClean="0"/>
              <a:t>Дюны</a:t>
            </a:r>
          </a:p>
          <a:p>
            <a:r>
              <a:rPr lang="en-US" dirty="0" smtClean="0">
                <a:hlinkClick r:id="rId13"/>
              </a:rPr>
              <a:t>http://www.cbc.ca/gfx/images/news/photos/2008/07/30/bc-080730-rockslide-cp-FULL.jpg</a:t>
            </a:r>
            <a:endParaRPr lang="ru-RU" dirty="0" smtClean="0"/>
          </a:p>
          <a:p>
            <a:r>
              <a:rPr lang="en-US" dirty="0" smtClean="0">
                <a:hlinkClick r:id="rId14"/>
              </a:rPr>
              <a:t>http://dic.academic.ru/pictures/wiki/files/80/Pingos_near_Tuk.jpg</a:t>
            </a:r>
            <a:r>
              <a:rPr lang="ru-RU" dirty="0" smtClean="0"/>
              <a:t> бугры</a:t>
            </a:r>
          </a:p>
          <a:p>
            <a:r>
              <a:rPr lang="en-US" dirty="0" smtClean="0">
                <a:hlinkClick r:id="rId15"/>
              </a:rPr>
              <a:t>http://www.svyato.info/uploads/posts/2009-09/1253177795_kur20cayi.jpg</a:t>
            </a:r>
            <a:r>
              <a:rPr lang="ru-RU" dirty="0" smtClean="0"/>
              <a:t> река</a:t>
            </a:r>
          </a:p>
          <a:p>
            <a:r>
              <a:rPr lang="en-US" dirty="0" smtClean="0">
                <a:hlinkClick r:id="rId16"/>
              </a:rPr>
              <a:t>http://photos.lifeisphoto.ru/20/2/203824.jpg</a:t>
            </a:r>
            <a:r>
              <a:rPr lang="ru-RU" dirty="0" smtClean="0"/>
              <a:t> </a:t>
            </a:r>
            <a:r>
              <a:rPr lang="ru-RU" b="1" dirty="0" smtClean="0"/>
              <a:t>ущелье</a:t>
            </a:r>
          </a:p>
          <a:p>
            <a:r>
              <a:rPr lang="en-US" dirty="0" smtClean="0">
                <a:hlinkClick r:id="rId17"/>
              </a:rPr>
              <a:t>http://img-fotki.yandex.ru/get/35/first-red-unset.0/0_16e55_ca2fa2a1_XL</a:t>
            </a:r>
            <a:r>
              <a:rPr lang="ru-RU" dirty="0" smtClean="0"/>
              <a:t>  мел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Управляющая кнопка: настраиваемая 5">
            <a:hlinkClick r:id="rId18" action="ppaction://hlinksldjump" highlightClick="1"/>
          </p:cNvPr>
          <p:cNvSpPr/>
          <p:nvPr/>
        </p:nvSpPr>
        <p:spPr>
          <a:xfrm>
            <a:off x="6300192" y="6237312"/>
            <a:ext cx="1296144" cy="360040"/>
          </a:xfrm>
          <a:prstGeom prst="actionButtonBlank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титульный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Скругленный прямоугольник 38"/>
          <p:cNvSpPr/>
          <p:nvPr/>
        </p:nvSpPr>
        <p:spPr>
          <a:xfrm>
            <a:off x="251520" y="0"/>
            <a:ext cx="8715436" cy="6500858"/>
          </a:xfrm>
          <a:prstGeom prst="roundRect">
            <a:avLst>
              <a:gd name="adj" fmla="val 1467"/>
            </a:avLst>
          </a:prstGeom>
          <a:solidFill>
            <a:schemeClr val="bg1">
              <a:lumMod val="95000"/>
              <a:alpha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5373216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Внутренние  силы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основном создают крупные формы рельефа, а также участвуют в их разрушении. 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1142976" y="1214422"/>
          <a:ext cx="8676456" cy="1887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" name="Группа 32"/>
          <p:cNvGrpSpPr/>
          <p:nvPr/>
        </p:nvGrpSpPr>
        <p:grpSpPr>
          <a:xfrm>
            <a:off x="6804248" y="3429000"/>
            <a:ext cx="2158488" cy="1656184"/>
            <a:chOff x="6072238" y="3447118"/>
            <a:chExt cx="2158488" cy="1695434"/>
          </a:xfrm>
        </p:grpSpPr>
        <p:sp>
          <p:nvSpPr>
            <p:cNvPr id="34" name="Скругленный прямоугольник 33"/>
            <p:cNvSpPr/>
            <p:nvPr/>
          </p:nvSpPr>
          <p:spPr>
            <a:xfrm>
              <a:off x="6072238" y="3447118"/>
              <a:ext cx="2158488" cy="1695434"/>
            </a:xfrm>
            <a:prstGeom prst="roundRect">
              <a:avLst>
                <a:gd name="adj" fmla="val 10000"/>
              </a:avLst>
            </a:prstGeom>
            <a:blipFill rotWithShape="0">
              <a:blip r:embed="rId8" cstate="email"/>
              <a:stretch>
                <a:fillRect/>
              </a:stretch>
            </a:blip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35" name="Скругленный прямоугольник 4"/>
            <p:cNvSpPr/>
            <p:nvPr/>
          </p:nvSpPr>
          <p:spPr>
            <a:xfrm>
              <a:off x="6121896" y="3496776"/>
              <a:ext cx="2059172" cy="15961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640" tIns="30480" rIns="40640" bIns="3048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Группа 35"/>
          <p:cNvGrpSpPr/>
          <p:nvPr/>
        </p:nvGrpSpPr>
        <p:grpSpPr>
          <a:xfrm>
            <a:off x="179512" y="3429000"/>
            <a:ext cx="2158488" cy="1647912"/>
            <a:chOff x="6072238" y="5474618"/>
            <a:chExt cx="2158488" cy="1071848"/>
          </a:xfrm>
        </p:grpSpPr>
        <p:sp>
          <p:nvSpPr>
            <p:cNvPr id="37" name="Скругленный прямоугольник 36"/>
            <p:cNvSpPr/>
            <p:nvPr/>
          </p:nvSpPr>
          <p:spPr>
            <a:xfrm>
              <a:off x="6072238" y="5474618"/>
              <a:ext cx="2158488" cy="1071848"/>
            </a:xfrm>
            <a:prstGeom prst="roundRect">
              <a:avLst>
                <a:gd name="adj" fmla="val 10000"/>
              </a:avLst>
            </a:prstGeom>
            <a:blipFill rotWithShape="0">
              <a:blip r:embed="rId9" cstate="email"/>
              <a:stretch>
                <a:fillRect/>
              </a:stretch>
            </a:blip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38" name="Скругленный прямоугольник 4"/>
            <p:cNvSpPr/>
            <p:nvPr/>
          </p:nvSpPr>
          <p:spPr>
            <a:xfrm>
              <a:off x="6103631" y="5506011"/>
              <a:ext cx="2095702" cy="10090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640" tIns="30480" rIns="40640" bIns="3048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Группа 38"/>
          <p:cNvGrpSpPr/>
          <p:nvPr/>
        </p:nvGrpSpPr>
        <p:grpSpPr>
          <a:xfrm>
            <a:off x="2411760" y="3429000"/>
            <a:ext cx="2158488" cy="1656184"/>
            <a:chOff x="280799" y="3695881"/>
            <a:chExt cx="2158488" cy="1539246"/>
          </a:xfrm>
        </p:grpSpPr>
        <p:sp>
          <p:nvSpPr>
            <p:cNvPr id="40" name="Скругленный прямоугольник 39"/>
            <p:cNvSpPr/>
            <p:nvPr/>
          </p:nvSpPr>
          <p:spPr>
            <a:xfrm>
              <a:off x="280799" y="3695881"/>
              <a:ext cx="2158488" cy="1539246"/>
            </a:xfrm>
            <a:prstGeom prst="roundRect">
              <a:avLst>
                <a:gd name="adj" fmla="val 10000"/>
              </a:avLst>
            </a:prstGeom>
            <a:blipFill rotWithShape="0">
              <a:blip r:embed="rId10" cstate="email"/>
              <a:stretch>
                <a:fillRect/>
              </a:stretch>
            </a:blip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41" name="Скругленный прямоугольник 4"/>
            <p:cNvSpPr/>
            <p:nvPr/>
          </p:nvSpPr>
          <p:spPr>
            <a:xfrm>
              <a:off x="325882" y="3740964"/>
              <a:ext cx="2068322" cy="14490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34290" rIns="45720" bIns="3429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Группа 41"/>
          <p:cNvGrpSpPr/>
          <p:nvPr/>
        </p:nvGrpSpPr>
        <p:grpSpPr>
          <a:xfrm>
            <a:off x="4572000" y="3429000"/>
            <a:ext cx="2158488" cy="1679426"/>
            <a:chOff x="3200629" y="5321910"/>
            <a:chExt cx="2158488" cy="1175370"/>
          </a:xfrm>
        </p:grpSpPr>
        <p:sp>
          <p:nvSpPr>
            <p:cNvPr id="43" name="Скругленный прямоугольник 42"/>
            <p:cNvSpPr/>
            <p:nvPr/>
          </p:nvSpPr>
          <p:spPr>
            <a:xfrm>
              <a:off x="3200629" y="5321910"/>
              <a:ext cx="2158488" cy="1175370"/>
            </a:xfrm>
            <a:prstGeom prst="roundRect">
              <a:avLst>
                <a:gd name="adj" fmla="val 10000"/>
              </a:avLst>
            </a:prstGeom>
            <a:blipFill rotWithShape="0">
              <a:blip r:embed="rId11" cstate="email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Скругленный прямоугольник 4"/>
            <p:cNvSpPr/>
            <p:nvPr/>
          </p:nvSpPr>
          <p:spPr>
            <a:xfrm>
              <a:off x="3235054" y="5356335"/>
              <a:ext cx="2089638" cy="11065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5100" tIns="123825" rIns="165100" bIns="123825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6500" kern="1200" dirty="0"/>
            </a:p>
          </p:txBody>
        </p:sp>
      </p:grpSp>
      <p:cxnSp>
        <p:nvCxnSpPr>
          <p:cNvPr id="46" name="Прямая соединительная линия 45"/>
          <p:cNvCxnSpPr/>
          <p:nvPr/>
        </p:nvCxnSpPr>
        <p:spPr>
          <a:xfrm>
            <a:off x="0" y="3356992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-108520" y="5157192"/>
            <a:ext cx="9252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323528" y="4653136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горизонтальные</a:t>
            </a:r>
            <a:endParaRPr lang="ru-RU" dirty="0"/>
          </a:p>
        </p:txBody>
      </p:sp>
      <p:sp>
        <p:nvSpPr>
          <p:cNvPr id="52" name="TextBox 51"/>
          <p:cNvSpPr txBox="1"/>
          <p:nvPr/>
        </p:nvSpPr>
        <p:spPr>
          <a:xfrm>
            <a:off x="2483768" y="3501008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вертикальные</a:t>
            </a:r>
            <a:endParaRPr lang="ru-RU" dirty="0"/>
          </a:p>
        </p:txBody>
      </p:sp>
      <p:cxnSp>
        <p:nvCxnSpPr>
          <p:cNvPr id="60" name="Прямая со стрелкой 59"/>
          <p:cNvCxnSpPr/>
          <p:nvPr/>
        </p:nvCxnSpPr>
        <p:spPr>
          <a:xfrm rot="5400000">
            <a:off x="5856968" y="3144164"/>
            <a:ext cx="43204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6804248" y="465313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разломы</a:t>
            </a:r>
            <a:endParaRPr lang="ru-RU" dirty="0"/>
          </a:p>
        </p:txBody>
      </p:sp>
      <p:sp>
        <p:nvSpPr>
          <p:cNvPr id="64" name="TextBox 63"/>
          <p:cNvSpPr txBox="1"/>
          <p:nvPr/>
        </p:nvSpPr>
        <p:spPr>
          <a:xfrm>
            <a:off x="4644008" y="350100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вулканы</a:t>
            </a:r>
            <a:endParaRPr lang="ru-RU" dirty="0"/>
          </a:p>
        </p:txBody>
      </p:sp>
      <p:grpSp>
        <p:nvGrpSpPr>
          <p:cNvPr id="11" name="Группа 31"/>
          <p:cNvGrpSpPr/>
          <p:nvPr/>
        </p:nvGrpSpPr>
        <p:grpSpPr>
          <a:xfrm>
            <a:off x="214282" y="1285860"/>
            <a:ext cx="2214578" cy="1870498"/>
            <a:chOff x="6072238" y="3447118"/>
            <a:chExt cx="2158488" cy="1695434"/>
          </a:xfrm>
          <a:blipFill>
            <a:blip r:embed="rId12"/>
            <a:stretch>
              <a:fillRect/>
            </a:stretch>
          </a:blipFill>
        </p:grpSpPr>
        <p:sp>
          <p:nvSpPr>
            <p:cNvPr id="45" name="Скругленный прямоугольник 44"/>
            <p:cNvSpPr/>
            <p:nvPr/>
          </p:nvSpPr>
          <p:spPr>
            <a:xfrm>
              <a:off x="6072238" y="3447118"/>
              <a:ext cx="2158488" cy="1695434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48" name="Скругленный прямоугольник 4"/>
            <p:cNvSpPr/>
            <p:nvPr/>
          </p:nvSpPr>
          <p:spPr>
            <a:xfrm>
              <a:off x="6121896" y="3496776"/>
              <a:ext cx="2059172" cy="159611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640" tIns="30480" rIns="40640" bIns="3048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kern="12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50" name="Прямая со стрелкой 49"/>
          <p:cNvCxnSpPr/>
          <p:nvPr/>
        </p:nvCxnSpPr>
        <p:spPr>
          <a:xfrm rot="10800000">
            <a:off x="2500298" y="2214554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 rot="5400000">
            <a:off x="3500430" y="3214686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 rot="10800000" flipV="1">
            <a:off x="2214546" y="2714620"/>
            <a:ext cx="928694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285720" y="92867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движение плит</a:t>
            </a:r>
            <a:endParaRPr lang="ru-RU" dirty="0"/>
          </a:p>
        </p:txBody>
      </p:sp>
      <p:cxnSp>
        <p:nvCxnSpPr>
          <p:cNvPr id="65" name="Прямая со стрелкой 64"/>
          <p:cNvCxnSpPr/>
          <p:nvPr/>
        </p:nvCxnSpPr>
        <p:spPr>
          <a:xfrm rot="16200000" flipH="1">
            <a:off x="7407135" y="3095783"/>
            <a:ext cx="498702" cy="237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Управляющая кнопка: настраиваемая 35">
            <a:hlinkClick r:id="" action="ppaction://hlinkshowjump?jump=endshow" highlightClick="1"/>
          </p:cNvPr>
          <p:cNvSpPr/>
          <p:nvPr/>
        </p:nvSpPr>
        <p:spPr>
          <a:xfrm>
            <a:off x="251520" y="6237312"/>
            <a:ext cx="1296144" cy="360040"/>
          </a:xfrm>
          <a:prstGeom prst="actionButtonBlank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выход</a:t>
            </a:r>
            <a:endParaRPr lang="ru-RU" dirty="0"/>
          </a:p>
        </p:txBody>
      </p:sp>
      <p:sp>
        <p:nvSpPr>
          <p:cNvPr id="42" name="TextBox 41"/>
          <p:cNvSpPr txBox="1"/>
          <p:nvPr/>
        </p:nvSpPr>
        <p:spPr>
          <a:xfrm>
            <a:off x="1943200" y="692696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Происходящие главным образом в недрах Земли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1763688" y="188640"/>
            <a:ext cx="5688632" cy="50405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Внутренние (эндогенные) процессы </a:t>
            </a:r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" name="Управляющая кнопка: настраиваемая 52">
            <a:hlinkClick r:id="rId13" action="ppaction://hlinksldjump" highlightClick="1"/>
          </p:cNvPr>
          <p:cNvSpPr/>
          <p:nvPr/>
        </p:nvSpPr>
        <p:spPr>
          <a:xfrm>
            <a:off x="7596336" y="6237312"/>
            <a:ext cx="1296144" cy="360040"/>
          </a:xfrm>
          <a:prstGeom prst="actionButtonBlank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  <p:sp>
        <p:nvSpPr>
          <p:cNvPr id="54" name="Управляющая кнопка: настраиваемая 53">
            <a:hlinkClick r:id="rId14" action="ppaction://hlinksldjump" highlightClick="1"/>
          </p:cNvPr>
          <p:cNvSpPr/>
          <p:nvPr/>
        </p:nvSpPr>
        <p:spPr>
          <a:xfrm>
            <a:off x="6156176" y="6237312"/>
            <a:ext cx="1296144" cy="360040"/>
          </a:xfrm>
          <a:prstGeom prst="actionButtonBlank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карта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6" name="Управляющая кнопка: настраиваемая 55">
            <a:hlinkClick r:id="rId15" action="ppaction://hlinksldjump" highlightClick="1"/>
          </p:cNvPr>
          <p:cNvSpPr/>
          <p:nvPr/>
        </p:nvSpPr>
        <p:spPr>
          <a:xfrm>
            <a:off x="4716016" y="6237312"/>
            <a:ext cx="1296144" cy="360040"/>
          </a:xfrm>
          <a:prstGeom prst="actionButtonBlank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титульный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Скругленный прямоугольник 22"/>
          <p:cNvSpPr/>
          <p:nvPr/>
        </p:nvSpPr>
        <p:spPr>
          <a:xfrm>
            <a:off x="179512" y="0"/>
            <a:ext cx="8715436" cy="6500858"/>
          </a:xfrm>
          <a:prstGeom prst="roundRect">
            <a:avLst>
              <a:gd name="adj" fmla="val 1467"/>
            </a:avLst>
          </a:prstGeom>
          <a:solidFill>
            <a:schemeClr val="bg1">
              <a:lumMod val="95000"/>
              <a:alpha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5517232"/>
            <a:ext cx="7992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Экзогенные факторы (внешние)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основном разрушают крупные формы рельефа и одновременно создают формы рельефа.</a:t>
            </a:r>
          </a:p>
        </p:txBody>
      </p:sp>
      <p:graphicFrame>
        <p:nvGraphicFramePr>
          <p:cNvPr id="8" name="Схема 7"/>
          <p:cNvGraphicFramePr/>
          <p:nvPr/>
        </p:nvGraphicFramePr>
        <p:xfrm>
          <a:off x="323528" y="1196752"/>
          <a:ext cx="8388424" cy="2176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" name="Рисунок 10" descr="19-10080_0.tmp"/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07904" y="3645024"/>
            <a:ext cx="1657391" cy="158417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2" name="Picture 5" descr="alt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979712" y="3717032"/>
            <a:ext cx="1613509" cy="158417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5" name="Picture 4" descr="Картинка 40 из 420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5508104" y="3717032"/>
            <a:ext cx="1634777" cy="151216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cxnSp>
        <p:nvCxnSpPr>
          <p:cNvPr id="27" name="Прямая со стрелкой 26"/>
          <p:cNvCxnSpPr/>
          <p:nvPr/>
        </p:nvCxnSpPr>
        <p:spPr>
          <a:xfrm rot="5400000">
            <a:off x="1007604" y="3392996"/>
            <a:ext cx="36004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rot="5400000">
            <a:off x="2699792" y="3429000"/>
            <a:ext cx="28803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rot="5400000">
            <a:off x="4391980" y="3392996"/>
            <a:ext cx="21602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5400000">
            <a:off x="6012160" y="3429000"/>
            <a:ext cx="28803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rot="5400000">
            <a:off x="7561126" y="3392202"/>
            <a:ext cx="36004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" descr="Следующая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7308304" y="3717032"/>
            <a:ext cx="1584176" cy="157611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79512" y="3789040"/>
            <a:ext cx="1650184" cy="158417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9" name="TextBox 18"/>
          <p:cNvSpPr txBox="1"/>
          <p:nvPr/>
        </p:nvSpPr>
        <p:spPr>
          <a:xfrm>
            <a:off x="179512" y="260648"/>
            <a:ext cx="42484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Эрозия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(денудация) – разрушение, </a:t>
            </a:r>
          </a:p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снос  и перенос горных пород </a:t>
            </a:r>
          </a:p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различными силами.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99992" y="260648"/>
            <a:ext cx="40324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Аккумуляция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  <a:p>
            <a:pPr algn="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процесс накопления рыхлого </a:t>
            </a:r>
          </a:p>
          <a:p>
            <a:pPr algn="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минерального вещества на </a:t>
            </a:r>
          </a:p>
          <a:p>
            <a:pPr algn="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поверхности Земли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Управляющая кнопка: настраиваемая 23">
            <a:hlinkClick r:id="" action="ppaction://hlinkshowjump?jump=endshow" highlightClick="1"/>
          </p:cNvPr>
          <p:cNvSpPr/>
          <p:nvPr/>
        </p:nvSpPr>
        <p:spPr>
          <a:xfrm>
            <a:off x="251520" y="6237312"/>
            <a:ext cx="1296144" cy="360040"/>
          </a:xfrm>
          <a:prstGeom prst="actionButtonBlank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выход</a:t>
            </a:r>
            <a:endParaRPr lang="ru-RU" dirty="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51520" y="2780928"/>
            <a:ext cx="8568952" cy="50405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Внешние (экзогенные) процессы </a:t>
            </a:r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Управляющая кнопка: настраиваемая 27">
            <a:hlinkClick r:id="rId13" action="ppaction://hlinksldjump" highlightClick="1"/>
          </p:cNvPr>
          <p:cNvSpPr/>
          <p:nvPr/>
        </p:nvSpPr>
        <p:spPr>
          <a:xfrm>
            <a:off x="7596336" y="6237312"/>
            <a:ext cx="1296144" cy="360040"/>
          </a:xfrm>
          <a:prstGeom prst="actionButtonBlank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  <p:sp>
        <p:nvSpPr>
          <p:cNvPr id="30" name="Управляющая кнопка: настраиваемая 29">
            <a:hlinkClick r:id="rId14" action="ppaction://hlinksldjump" highlightClick="1"/>
          </p:cNvPr>
          <p:cNvSpPr/>
          <p:nvPr/>
        </p:nvSpPr>
        <p:spPr>
          <a:xfrm>
            <a:off x="6156176" y="6237312"/>
            <a:ext cx="1296144" cy="360040"/>
          </a:xfrm>
          <a:prstGeom prst="actionButtonBlank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карта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2" name="Управляющая кнопка: настраиваемая 31">
            <a:hlinkClick r:id="rId15" action="ppaction://hlinksldjump" highlightClick="1"/>
          </p:cNvPr>
          <p:cNvSpPr/>
          <p:nvPr/>
        </p:nvSpPr>
        <p:spPr>
          <a:xfrm>
            <a:off x="4716016" y="6237312"/>
            <a:ext cx="1296144" cy="360040"/>
          </a:xfrm>
          <a:prstGeom prst="actionButtonBlank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титульный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214282" y="142852"/>
            <a:ext cx="8715436" cy="6500858"/>
          </a:xfrm>
          <a:prstGeom prst="roundRect">
            <a:avLst>
              <a:gd name="adj" fmla="val 1467"/>
            </a:avLst>
          </a:prstGeom>
          <a:solidFill>
            <a:schemeClr val="bg1">
              <a:lumMod val="95000"/>
              <a:alpha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65B1D1"/>
              </a:clrFrom>
              <a:clrTo>
                <a:srgbClr val="65B1D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3608" y="1772816"/>
            <a:ext cx="7026464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Овал 6">
            <a:hlinkClick r:id="rId4" action="ppaction://hlinksldjump" tooltip="Древний ледник"/>
          </p:cNvPr>
          <p:cNvSpPr/>
          <p:nvPr/>
        </p:nvSpPr>
        <p:spPr>
          <a:xfrm>
            <a:off x="2051720" y="3068960"/>
            <a:ext cx="432743" cy="360486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Овал 7">
            <a:hlinkClick r:id="rId6" action="ppaction://hlinksldjump" tooltip="Наносы рек"/>
          </p:cNvPr>
          <p:cNvSpPr/>
          <p:nvPr/>
        </p:nvSpPr>
        <p:spPr>
          <a:xfrm>
            <a:off x="3347864" y="4365104"/>
            <a:ext cx="432743" cy="360486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Овал 9">
            <a:hlinkClick r:id="rId7" action="ppaction://hlinksldjump" tooltip="Эрозионные процессы"/>
          </p:cNvPr>
          <p:cNvSpPr/>
          <p:nvPr/>
        </p:nvSpPr>
        <p:spPr>
          <a:xfrm>
            <a:off x="2267744" y="4005064"/>
            <a:ext cx="432743" cy="360486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" name="Овал 11">
            <a:hlinkClick r:id="rId8" action="ppaction://hlinksldjump" tooltip="Горное оледенение"/>
          </p:cNvPr>
          <p:cNvSpPr/>
          <p:nvPr/>
        </p:nvSpPr>
        <p:spPr>
          <a:xfrm>
            <a:off x="5580112" y="4725144"/>
            <a:ext cx="432743" cy="360486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Управляющая кнопка: настраиваемая 8">
            <a:hlinkClick r:id="" action="ppaction://hlinkshowjump?jump=endshow" highlightClick="1"/>
          </p:cNvPr>
          <p:cNvSpPr/>
          <p:nvPr/>
        </p:nvSpPr>
        <p:spPr>
          <a:xfrm>
            <a:off x="251520" y="6237312"/>
            <a:ext cx="1296144" cy="360040"/>
          </a:xfrm>
          <a:prstGeom prst="actionButtonBlank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выход</a:t>
            </a:r>
            <a:endParaRPr lang="ru-RU" dirty="0"/>
          </a:p>
        </p:txBody>
      </p:sp>
      <p:sp>
        <p:nvSpPr>
          <p:cNvPr id="13" name="Управляющая кнопка: настраиваемая 12">
            <a:hlinkClick r:id="rId9" action="ppaction://hlinksldjump" highlightClick="1"/>
          </p:cNvPr>
          <p:cNvSpPr/>
          <p:nvPr/>
        </p:nvSpPr>
        <p:spPr>
          <a:xfrm>
            <a:off x="7596336" y="6237312"/>
            <a:ext cx="1296144" cy="360040"/>
          </a:xfrm>
          <a:prstGeom prst="actionButtonBlank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  <p:sp>
        <p:nvSpPr>
          <p:cNvPr id="14" name="Овал 13">
            <a:hlinkClick r:id="rId10" action="ppaction://hlinksldjump" tooltip="Ущелье"/>
          </p:cNvPr>
          <p:cNvSpPr/>
          <p:nvPr/>
        </p:nvSpPr>
        <p:spPr>
          <a:xfrm>
            <a:off x="899592" y="4437112"/>
            <a:ext cx="432743" cy="360486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5" name="Овал 14">
            <a:hlinkClick r:id="rId11" action="ppaction://hlinksldjump" tooltip="Многолетняя мерзлота"/>
          </p:cNvPr>
          <p:cNvSpPr/>
          <p:nvPr/>
        </p:nvSpPr>
        <p:spPr>
          <a:xfrm>
            <a:off x="3203848" y="2348880"/>
            <a:ext cx="432743" cy="360486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3635896" y="2348880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многолетняя мерзлота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65B1D1"/>
              </a:clrFrom>
              <a:clrTo>
                <a:srgbClr val="65B1D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7824" y="-387424"/>
            <a:ext cx="2915816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65B1D1"/>
              </a:clrFrom>
              <a:clrTo>
                <a:srgbClr val="65B1D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6136" y="332656"/>
            <a:ext cx="3104728" cy="1448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Овал 19">
            <a:hlinkClick r:id="rId14" action="ppaction://hlinksldjump" tooltip="Дюны "/>
          </p:cNvPr>
          <p:cNvSpPr/>
          <p:nvPr/>
        </p:nvSpPr>
        <p:spPr>
          <a:xfrm>
            <a:off x="1043608" y="2996952"/>
            <a:ext cx="432743" cy="360486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1" name="Управляющая кнопка: настраиваемая 20">
            <a:hlinkClick r:id="rId15" action="ppaction://hlinksldjump" highlightClick="1"/>
          </p:cNvPr>
          <p:cNvSpPr/>
          <p:nvPr/>
        </p:nvSpPr>
        <p:spPr>
          <a:xfrm>
            <a:off x="6228184" y="6237312"/>
            <a:ext cx="1296144" cy="360040"/>
          </a:xfrm>
          <a:prstGeom prst="actionButtonBlank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титульный</a:t>
            </a:r>
            <a:endParaRPr lang="ru-RU" dirty="0"/>
          </a:p>
        </p:txBody>
      </p:sp>
      <p:sp>
        <p:nvSpPr>
          <p:cNvPr id="22" name="Овал 21">
            <a:hlinkClick r:id="rId16" action="ppaction://hlinksldjump" tooltip="Карст"/>
          </p:cNvPr>
          <p:cNvSpPr/>
          <p:nvPr/>
        </p:nvSpPr>
        <p:spPr>
          <a:xfrm>
            <a:off x="2411760" y="4581128"/>
            <a:ext cx="432743" cy="360486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214282" y="142852"/>
            <a:ext cx="8715436" cy="6500858"/>
          </a:xfrm>
          <a:prstGeom prst="roundRect">
            <a:avLst>
              <a:gd name="adj" fmla="val 1467"/>
            </a:avLst>
          </a:prstGeom>
          <a:solidFill>
            <a:schemeClr val="bg1">
              <a:lumMod val="95000"/>
              <a:alpha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Управляющая кнопка: настраиваемая 8">
            <a:hlinkClick r:id="" action="ppaction://hlinkshowjump?jump=endshow" highlightClick="1"/>
          </p:cNvPr>
          <p:cNvSpPr/>
          <p:nvPr/>
        </p:nvSpPr>
        <p:spPr>
          <a:xfrm>
            <a:off x="251520" y="6237312"/>
            <a:ext cx="1296144" cy="360040"/>
          </a:xfrm>
          <a:prstGeom prst="actionButtonBlank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выход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4797152"/>
            <a:ext cx="266429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60648"/>
            <a:ext cx="7048400" cy="4464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Овал 13">
            <a:hlinkClick r:id="rId5" action="ppaction://hlinksldjump"/>
          </p:cNvPr>
          <p:cNvSpPr/>
          <p:nvPr/>
        </p:nvSpPr>
        <p:spPr>
          <a:xfrm>
            <a:off x="1619672" y="2204864"/>
            <a:ext cx="432743" cy="360486"/>
          </a:xfrm>
          <a:prstGeom prst="ellipse">
            <a:avLst/>
          </a:prstGeom>
          <a:blipFill>
            <a:blip r:embed="rId6" cstate="print"/>
            <a:stretch>
              <a:fillRect/>
            </a:stretch>
          </a:blip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5" name="Управляющая кнопка: настраиваемая 14">
            <a:hlinkClick r:id="rId7" action="ppaction://hlinksldjump" highlightClick="1"/>
          </p:cNvPr>
          <p:cNvSpPr/>
          <p:nvPr/>
        </p:nvSpPr>
        <p:spPr>
          <a:xfrm>
            <a:off x="7596336" y="6237312"/>
            <a:ext cx="1296144" cy="360040"/>
          </a:xfrm>
          <a:prstGeom prst="actionButtonBlank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  <p:sp>
        <p:nvSpPr>
          <p:cNvPr id="8" name="Управляющая кнопка: настраиваемая 7">
            <a:hlinkClick r:id="rId8" action="ppaction://hlinksldjump" highlightClick="1"/>
          </p:cNvPr>
          <p:cNvSpPr/>
          <p:nvPr/>
        </p:nvSpPr>
        <p:spPr>
          <a:xfrm>
            <a:off x="6156176" y="6237312"/>
            <a:ext cx="1296144" cy="360040"/>
          </a:xfrm>
          <a:prstGeom prst="actionButtonBlank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титульный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214282" y="142852"/>
            <a:ext cx="8715436" cy="6500858"/>
          </a:xfrm>
          <a:prstGeom prst="roundRect">
            <a:avLst>
              <a:gd name="adj" fmla="val 1467"/>
            </a:avLst>
          </a:prstGeom>
          <a:solidFill>
            <a:schemeClr val="bg1">
              <a:lumMod val="95000"/>
              <a:alpha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04664"/>
            <a:ext cx="8352928" cy="5139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04664"/>
            <a:ext cx="2276128" cy="1656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Управляющая кнопка: настраиваемая 13">
            <a:hlinkClick r:id="rId5" action="ppaction://hlinksldjump" highlightClick="1"/>
          </p:cNvPr>
          <p:cNvSpPr/>
          <p:nvPr/>
        </p:nvSpPr>
        <p:spPr>
          <a:xfrm>
            <a:off x="7596336" y="6237312"/>
            <a:ext cx="1296144" cy="360040"/>
          </a:xfrm>
          <a:prstGeom prst="actionButtonBlank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  <p:sp>
        <p:nvSpPr>
          <p:cNvPr id="15" name="Управляющая кнопка: настраиваемая 14">
            <a:hlinkClick r:id="" action="ppaction://hlinkshowjump?jump=endshow" highlightClick="1"/>
          </p:cNvPr>
          <p:cNvSpPr/>
          <p:nvPr/>
        </p:nvSpPr>
        <p:spPr>
          <a:xfrm>
            <a:off x="251520" y="6237312"/>
            <a:ext cx="1296144" cy="360040"/>
          </a:xfrm>
          <a:prstGeom prst="actionButtonBlank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выход</a:t>
            </a:r>
            <a:endParaRPr lang="ru-RU" dirty="0"/>
          </a:p>
        </p:txBody>
      </p:sp>
      <p:sp>
        <p:nvSpPr>
          <p:cNvPr id="16" name="Овал 15">
            <a:hlinkClick r:id="rId6" action="ppaction://hlinksldjump"/>
          </p:cNvPr>
          <p:cNvSpPr/>
          <p:nvPr/>
        </p:nvSpPr>
        <p:spPr>
          <a:xfrm>
            <a:off x="7956376" y="2564904"/>
            <a:ext cx="432743" cy="360486"/>
          </a:xfrm>
          <a:prstGeom prst="ellipse">
            <a:avLst/>
          </a:prstGeom>
          <a:blipFill>
            <a:blip r:embed="rId7" cstate="print"/>
            <a:stretch>
              <a:fillRect/>
            </a:stretch>
          </a:blip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7" name="Овал 16">
            <a:hlinkClick r:id="rId8" action="ppaction://hlinksldjump"/>
          </p:cNvPr>
          <p:cNvSpPr/>
          <p:nvPr/>
        </p:nvSpPr>
        <p:spPr>
          <a:xfrm>
            <a:off x="5004048" y="4725144"/>
            <a:ext cx="432743" cy="360486"/>
          </a:xfrm>
          <a:prstGeom prst="ellipse">
            <a:avLst/>
          </a:prstGeom>
          <a:blipFill>
            <a:blip r:embed="rId7" cstate="print"/>
            <a:stretch>
              <a:fillRect/>
            </a:stretch>
          </a:blip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Управляющая кнопка: настраиваемая 8">
            <a:hlinkClick r:id="rId9" action="ppaction://hlinksldjump" highlightClick="1"/>
          </p:cNvPr>
          <p:cNvSpPr/>
          <p:nvPr/>
        </p:nvSpPr>
        <p:spPr>
          <a:xfrm>
            <a:off x="6228184" y="6237312"/>
            <a:ext cx="1296144" cy="360040"/>
          </a:xfrm>
          <a:prstGeom prst="actionButtonBlank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титульный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214282" y="142852"/>
            <a:ext cx="8715436" cy="6500858"/>
          </a:xfrm>
          <a:prstGeom prst="roundRect">
            <a:avLst>
              <a:gd name="adj" fmla="val 1467"/>
            </a:avLst>
          </a:prstGeom>
          <a:solidFill>
            <a:schemeClr val="bg1">
              <a:lumMod val="95000"/>
              <a:alpha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Управляющая кнопка: настраиваемая 5">
            <a:hlinkClick r:id="" action="ppaction://hlinkshowjump?jump=endshow" highlightClick="1"/>
          </p:cNvPr>
          <p:cNvSpPr/>
          <p:nvPr/>
        </p:nvSpPr>
        <p:spPr>
          <a:xfrm>
            <a:off x="251520" y="6237312"/>
            <a:ext cx="1296144" cy="360040"/>
          </a:xfrm>
          <a:prstGeom prst="actionButtonBlank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выход</a:t>
            </a:r>
            <a:endParaRPr lang="ru-RU" dirty="0"/>
          </a:p>
        </p:txBody>
      </p:sp>
      <p:sp>
        <p:nvSpPr>
          <p:cNvPr id="10" name="Управляющая кнопка: настраиваемая 9">
            <a:hlinkClick r:id="rId3" action="ppaction://hlinksldjump" highlightClick="1"/>
          </p:cNvPr>
          <p:cNvSpPr/>
          <p:nvPr/>
        </p:nvSpPr>
        <p:spPr>
          <a:xfrm>
            <a:off x="7596336" y="6237312"/>
            <a:ext cx="1296144" cy="360040"/>
          </a:xfrm>
          <a:prstGeom prst="actionButtonBlank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  <p:sp>
        <p:nvSpPr>
          <p:cNvPr id="11" name="Управляющая кнопка: настраиваемая 10">
            <a:hlinkClick r:id="rId4" action="ppaction://hlinksldjump" highlightClick="1"/>
          </p:cNvPr>
          <p:cNvSpPr/>
          <p:nvPr/>
        </p:nvSpPr>
        <p:spPr>
          <a:xfrm>
            <a:off x="6228184" y="6237312"/>
            <a:ext cx="1296144" cy="360040"/>
          </a:xfrm>
          <a:prstGeom prst="actionButtonBlank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титульный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260648"/>
            <a:ext cx="8483851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3861048"/>
            <a:ext cx="3168352" cy="656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4509120"/>
            <a:ext cx="3168352" cy="656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214282" y="142852"/>
            <a:ext cx="8715436" cy="6500858"/>
          </a:xfrm>
          <a:prstGeom prst="roundRect">
            <a:avLst>
              <a:gd name="adj" fmla="val 1467"/>
            </a:avLst>
          </a:prstGeom>
          <a:solidFill>
            <a:schemeClr val="bg1">
              <a:lumMod val="95000"/>
              <a:alpha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2656"/>
            <a:ext cx="8471751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395536" y="4725144"/>
            <a:ext cx="84604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Совокупность специфических форм рельефа были созданы, когда край ледникового покрова или конец ледника находились в стационарном положении или при разрушении мертвого льда. 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Управляющая кнопка: настраиваемая 4">
            <a:hlinkClick r:id="" action="ppaction://hlinkshowjump?jump=endshow" highlightClick="1"/>
          </p:cNvPr>
          <p:cNvSpPr/>
          <p:nvPr/>
        </p:nvSpPr>
        <p:spPr>
          <a:xfrm>
            <a:off x="251520" y="6237312"/>
            <a:ext cx="1296144" cy="360040"/>
          </a:xfrm>
          <a:prstGeom prst="actionButtonBlank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выход</a:t>
            </a:r>
            <a:endParaRPr lang="ru-RU" dirty="0"/>
          </a:p>
        </p:txBody>
      </p:sp>
      <p:sp>
        <p:nvSpPr>
          <p:cNvPr id="6" name="Управляющая кнопка: настраиваемая 5">
            <a:hlinkClick r:id="rId4" action="ppaction://hlinksldjump" highlightClick="1"/>
          </p:cNvPr>
          <p:cNvSpPr/>
          <p:nvPr/>
        </p:nvSpPr>
        <p:spPr>
          <a:xfrm>
            <a:off x="3563888" y="6237312"/>
            <a:ext cx="1296144" cy="360040"/>
          </a:xfrm>
          <a:prstGeom prst="actionButtonBlank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карта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Управляющая кнопка: настраиваемая 6">
            <a:hlinkClick r:id="rId5" action="ppaction://hlinksldjump" highlightClick="1"/>
          </p:cNvPr>
          <p:cNvSpPr/>
          <p:nvPr/>
        </p:nvSpPr>
        <p:spPr>
          <a:xfrm>
            <a:off x="7596336" y="6237312"/>
            <a:ext cx="1296144" cy="360040"/>
          </a:xfrm>
          <a:prstGeom prst="actionButtonBlank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далее</a:t>
            </a:r>
            <a:endParaRPr lang="ru-RU" dirty="0"/>
          </a:p>
        </p:txBody>
      </p:sp>
      <p:sp>
        <p:nvSpPr>
          <p:cNvPr id="8" name="Управляющая кнопка: настраиваемая 7">
            <a:hlinkClick r:id="rId6" action="ppaction://hlinksldjump" highlightClick="1"/>
          </p:cNvPr>
          <p:cNvSpPr/>
          <p:nvPr/>
        </p:nvSpPr>
        <p:spPr>
          <a:xfrm>
            <a:off x="6228184" y="6237312"/>
            <a:ext cx="1296144" cy="360040"/>
          </a:xfrm>
          <a:prstGeom prst="actionButtonBlank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титульный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QUIZZES" val="0"/>
  <p:tag name="ISPRING_RESOURCE_PATHS_HASH" val="9695a6e1cebd1595264bf2f06d753a5921d6d3c5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1157</TotalTime>
  <Words>639</Words>
  <Application>Microsoft Office PowerPoint</Application>
  <PresentationFormat>Экран (4:3)</PresentationFormat>
  <Paragraphs>222</Paragraphs>
  <Slides>26</Slides>
  <Notes>26</Notes>
  <HiddenSlides>4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Изменение рельефа</dc:title>
  <dc:creator>User</dc:creator>
  <cp:lastModifiedBy>БОН</cp:lastModifiedBy>
  <cp:revision>173</cp:revision>
  <dcterms:created xsi:type="dcterms:W3CDTF">2010-06-30T16:45:36Z</dcterms:created>
  <dcterms:modified xsi:type="dcterms:W3CDTF">2011-08-24T18:26:33Z</dcterms:modified>
</cp:coreProperties>
</file>