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customXml/itemProps6.xml" ContentType="application/vnd.openxmlformats-officedocument.customXmlPropertie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Layouts/slideLayout7.xml" ContentType="application/vnd.openxmlformats-officedocument.presentationml.slideLayout+xml"/>
  <Default Extension="png" ContentType="image/png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7"/>
  </p:sldMasterIdLst>
  <p:notesMasterIdLst>
    <p:notesMasterId r:id="rId11"/>
  </p:notesMasterIdLst>
  <p:sldIdLst>
    <p:sldId id="256" r:id="rId8"/>
    <p:sldId id="257" r:id="rId9"/>
    <p:sldId id="258" r:id="rId10"/>
  </p:sldIdLst>
  <p:sldSz cx="9144000" cy="6858000" type="screen4x3"/>
  <p:notesSz cx="6858000" cy="9144000"/>
  <p:custDataLst>
    <p:tags r:id="rId1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1.xml"/><Relationship Id="rId12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theme" Target="theme/theme1.xml"/><Relationship Id="rId10" Type="http://schemas.openxmlformats.org/officeDocument/2006/relationships/slide" Target="slides/slide3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5A446-ADB5-4375-9AFB-14E00FA028C7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287609-1B39-4424-8B8A-FA730F8473B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1889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3.xml"/><Relationship Id="rId7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customXml" Target="../../customXml/item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7.xml"/><Relationship Id="rId7" Type="http://schemas.openxmlformats.org/officeDocument/2006/relationships/image" Target="../media/image1.png"/><Relationship Id="rId2" Type="http://schemas.openxmlformats.org/officeDocument/2006/relationships/tags" Target="../tags/tag6.xml"/><Relationship Id="rId1" Type="http://schemas.openxmlformats.org/officeDocument/2006/relationships/customXml" Target="../../customXml/item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customXml" Target="../../customXml/item5.xml"/><Relationship Id="rId6" Type="http://schemas.openxmlformats.org/officeDocument/2006/relationships/tags" Target="../tags/tag14.xml"/><Relationship Id="rId11" Type="http://schemas.openxmlformats.org/officeDocument/2006/relationships/image" Target="../media/image3.png"/><Relationship Id="rId5" Type="http://schemas.openxmlformats.org/officeDocument/2006/relationships/tags" Target="../tags/tag13.xml"/><Relationship Id="rId10" Type="http://schemas.openxmlformats.org/officeDocument/2006/relationships/image" Target="../media/image2.png"/><Relationship Id="rId4" Type="http://schemas.openxmlformats.org/officeDocument/2006/relationships/tags" Target="../tags/tag12.xml"/><Relationship Id="rId9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customXml" Target="../../customXml/item6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927E-07E1-4642-A736-5DCD6F83D5F4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FD6C3-698A-451C-AEB2-F3E70FE36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5074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927E-07E1-4642-A736-5DCD6F83D5F4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FD6C3-698A-451C-AEB2-F3E70FE36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144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927E-07E1-4642-A736-5DCD6F83D5F4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FD6C3-698A-451C-AEB2-F3E70FE36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354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927E-07E1-4642-A736-5DCD6F83D5F4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FD6C3-698A-451C-AEB2-F3E70FE36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023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927E-07E1-4642-A736-5DCD6F83D5F4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FD6C3-698A-451C-AEB2-F3E70FE36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844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927E-07E1-4642-A736-5DCD6F83D5F4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FD6C3-698A-451C-AEB2-F3E70FE36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19584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927E-07E1-4642-A736-5DCD6F83D5F4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FD6C3-698A-451C-AEB2-F3E70FE36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6947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927E-07E1-4642-A736-5DCD6F83D5F4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FD6C3-698A-451C-AEB2-F3E70FE36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1562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927E-07E1-4642-A736-5DCD6F83D5F4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FD6C3-698A-451C-AEB2-F3E70FE36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1818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927E-07E1-4642-A736-5DCD6F83D5F4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FD6C3-698A-451C-AEB2-F3E70FE36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35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0927E-07E1-4642-A736-5DCD6F83D5F4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FD6C3-698A-451C-AEB2-F3E70FE36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968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Да/нет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ru-RU" sz="3200" smtClean="0"/>
              <a:t>Да</a:t>
            </a:r>
            <a:endParaRPr lang="ru-RU" sz="3200"/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ru-RU" sz="3200" smtClean="0"/>
              <a:t>Нет</a:t>
            </a:r>
            <a:endParaRPr lang="ru-RU" sz="3200"/>
          </a:p>
        </p:txBody>
      </p:sp>
      <p:pic>
        <p:nvPicPr>
          <p:cNvPr id="9" name="Рисунок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Рисунок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="" xmlns:p14="http://schemas.microsoft.com/office/powerpoint/2010/main" val="314004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3 варианта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custDataLst>
      <p:custData r:id="rId1"/>
    </p:custDataLst>
    <p:extLst>
      <p:ext uri="{BB962C8B-B14F-4D97-AF65-F5344CB8AC3E}">
        <p14:creationId xmlns="" xmlns:p14="http://schemas.microsoft.com/office/powerpoint/2010/main" val="3307439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Да/нет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TextBox 6"/>
          <p:cNvSpPr txBox="1"/>
          <p:nvPr userDrawn="1">
            <p:custDataLst>
              <p:tags r:id="rId2"/>
            </p:custDataLst>
          </p:nvPr>
        </p:nvSpPr>
        <p:spPr>
          <a:xfrm>
            <a:off x="1371600" y="1901722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ru-RU" sz="3200" smtClean="0"/>
              <a:t>Да</a:t>
            </a:r>
            <a:endParaRPr lang="ru-RU" sz="3200"/>
          </a:p>
        </p:txBody>
      </p:sp>
      <p:sp>
        <p:nvSpPr>
          <p:cNvPr id="8" name="TextBox 7"/>
          <p:cNvSpPr txBox="1"/>
          <p:nvPr userDrawn="1">
            <p:custDataLst>
              <p:tags r:id="rId3"/>
            </p:custDataLst>
          </p:nvPr>
        </p:nvSpPr>
        <p:spPr>
          <a:xfrm>
            <a:off x="1371600" y="3540784"/>
            <a:ext cx="7388352" cy="1522476"/>
          </a:xfrm>
          <a:prstGeom prst="rect">
            <a:avLst/>
          </a:prstGeom>
          <a:noFill/>
        </p:spPr>
        <p:txBody>
          <a:bodyPr vert="horz" rtlCol="0" anchor="ctr">
            <a:noAutofit/>
          </a:bodyPr>
          <a:lstStyle/>
          <a:p>
            <a:pPr marL="0" algn="l" defTabSz="914400" rtl="0" eaLnBrk="1" latinLnBrk="0" hangingPunct="1">
              <a:buNone/>
            </a:pPr>
            <a:r>
              <a:rPr lang="ru-RU" sz="3200" smtClean="0"/>
              <a:t>Нет</a:t>
            </a:r>
            <a:endParaRPr lang="ru-RU" sz="3200"/>
          </a:p>
        </p:txBody>
      </p:sp>
      <p:pic>
        <p:nvPicPr>
          <p:cNvPr id="9" name="Рисунок 8"/>
          <p:cNvPicPr>
            <a:picLocks/>
          </p:cNvPicPr>
          <p:nvPr userDrawn="1"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2234336"/>
            <a:ext cx="857250" cy="857250"/>
          </a:xfrm>
          <a:prstGeom prst="rect">
            <a:avLst/>
          </a:prstGeom>
        </p:spPr>
      </p:pic>
      <p:pic>
        <p:nvPicPr>
          <p:cNvPr id="10" name="Рисунок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873398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="" xmlns:p14="http://schemas.microsoft.com/office/powerpoint/2010/main" val="2350883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2 - 3 варианта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Объект 6"/>
          <p:cNvSpPr>
            <a:spLocks noGrp="1"/>
          </p:cNvSpPr>
          <p:nvPr>
            <p:ph sz="quarter" idx="11"/>
            <p:custDataLst>
              <p:tags r:id="rId2"/>
            </p:custDataLst>
          </p:nvPr>
        </p:nvSpPr>
        <p:spPr>
          <a:xfrm>
            <a:off x="1371600" y="1673352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2"/>
            <p:custDataLst>
              <p:tags r:id="rId3"/>
            </p:custDataLst>
          </p:nvPr>
        </p:nvSpPr>
        <p:spPr>
          <a:xfrm>
            <a:off x="1371600" y="300586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371600" y="4338371"/>
            <a:ext cx="7388352" cy="1215923"/>
          </a:xfrm>
          <a:prstGeom prst="rect">
            <a:avLst/>
          </a:prstGeom>
        </p:spPr>
        <p:txBody>
          <a:bodyPr vert="horz" wrap="square" lIns="90877" tIns="34654" rIns="90877" bIns="34654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endParaRPr lang="ru-RU"/>
          </a:p>
        </p:txBody>
      </p:sp>
      <p:pic>
        <p:nvPicPr>
          <p:cNvPr id="10" name="Рисунок 9"/>
          <p:cNvPicPr>
            <a:picLocks/>
          </p:cNvPicPr>
          <p:nvPr userDrawn="1"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852689"/>
            <a:ext cx="857250" cy="857250"/>
          </a:xfrm>
          <a:prstGeom prst="rect">
            <a:avLst/>
          </a:prstGeom>
        </p:spPr>
      </p:pic>
      <p:pic>
        <p:nvPicPr>
          <p:cNvPr id="11" name="Рисунок 10"/>
          <p:cNvPicPr>
            <a:picLocks/>
          </p:cNvPicPr>
          <p:nvPr userDrawn="1">
            <p:custDataLst>
              <p:tags r:id="rId6"/>
            </p:custDataLst>
          </p:nvPr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3185198"/>
            <a:ext cx="857250" cy="857250"/>
          </a:xfrm>
          <a:prstGeom prst="rect">
            <a:avLst/>
          </a:prstGeom>
        </p:spPr>
      </p:pic>
      <p:pic>
        <p:nvPicPr>
          <p:cNvPr id="12" name="Рисунок 11"/>
          <p:cNvPicPr>
            <a:picLocks/>
          </p:cNvPicPr>
          <p:nvPr userDrawn="1"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4517707"/>
            <a:ext cx="857250" cy="85725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="" xmlns:p14="http://schemas.microsoft.com/office/powerpoint/2010/main" val="2594868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use Mischief 1 - Draw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0"/>
          </p:nvPr>
        </p:nvSpPr>
        <p:spPr>
          <a:xfrm>
            <a:off x="155448" y="116586"/>
            <a:ext cx="8833104" cy="759181"/>
          </a:xfrm>
        </p:spPr>
        <p:txBody>
          <a:bodyPr vert="horz" wrap="square" anchor="ctr" anchorCtr="1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pic>
        <p:nvPicPr>
          <p:cNvPr id="7" name="Рисунок 6"/>
          <p:cNvPicPr>
            <a:picLocks/>
          </p:cNvPicPr>
          <p:nvPr userDrawn="1"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" y="1523390"/>
            <a:ext cx="804672" cy="5065410"/>
          </a:xfrm>
          <a:prstGeom prst="rect">
            <a:avLst/>
          </a:prstGeom>
        </p:spPr>
      </p:pic>
    </p:spTree>
    <p:custDataLst>
      <p:custData r:id="rId1"/>
    </p:custDataLst>
    <p:extLst>
      <p:ext uri="{BB962C8B-B14F-4D97-AF65-F5344CB8AC3E}">
        <p14:creationId xmlns="" xmlns:p14="http://schemas.microsoft.com/office/powerpoint/2010/main" val="1761619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0927E-07E1-4642-A736-5DCD6F83D5F4}" type="datetimeFigureOut">
              <a:rPr lang="ru-RU" smtClean="0"/>
              <a:pPr/>
              <a:t>06.04.2014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FD6C3-698A-451C-AEB2-F3E70FE362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8004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Учимся измерять расстояние на карте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4193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Ты усвоил умение «Как измерять расстояния по карте»?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414112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ru-RU" dirty="0" smtClean="0"/>
              <a:t>Я не очень понял: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ru-RU" dirty="0" smtClean="0"/>
              <a:t>Как переводить численный масштаб в именованный.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ru-RU" dirty="0" smtClean="0"/>
              <a:t>Как измерять расстояние линейкой по карте.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Понял как делать, но ошибаюсь в вычислениях.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36421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8822e6deb4e5dbac8274984f1825477d23afc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Placeholder"/>
  <p:tag name="PLACEHOLDERINDEX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AnswerButton"/>
  <p:tag name="ANSWERBUTTONINDEX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TYPE" val="DrawingPalet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OICESCOUNT" val="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Layout>
  <Type>YesNo</Type>
  <ChoicesCount>2</ChoicesCount>
  <Orientation>Left</Orientation>
</Layout>
</file>

<file path=customXml/item2.xml><?xml version="1.0" encoding="utf-8"?>
<Layout>
  <Type>MultipleChoice</Type>
  <ChoicesCount>3</ChoicesCount>
  <Orientation>Left</Orientation>
</Layout>
</file>

<file path=customXml/item3.xml><?xml version="1.0" encoding="utf-8"?>
<Layout>
  <Type>YesNo</Type>
  <ChoicesCount>2</ChoicesCount>
  <Orientation>Left</Orientation>
</Layout>
</file>

<file path=customXml/item4.xml><?xml version="1.0" encoding="utf-8"?>
<Layout>
  <Type>YesNo</Type>
  <ChoicesCount>2</ChoicesCount>
  <Orientation>Left</Orientation>
</Layout>
</file>

<file path=customXml/item5.xml><?xml version="1.0" encoding="utf-8"?>
<Layout>
  <Type>MultipleChoice</Type>
  <ChoicesCount>3</ChoicesCount>
  <Orientation>Left</Orientation>
</Layout>
</file>

<file path=customXml/item6.xml><?xml version="1.0" encoding="utf-8"?>
<Layout>
  <Type>Drawing</Type>
  <ChoicesCount>0</ChoicesCount>
  <Orientation>Left</Orientation>
</Layout>
</file>

<file path=customXml/itemProps1.xml><?xml version="1.0" encoding="utf-8"?>
<ds:datastoreItem xmlns:ds="http://schemas.openxmlformats.org/officeDocument/2006/customXml" ds:itemID="{FA85A208-EC71-4F6F-A910-4D891308F836}">
  <ds:schemaRefs/>
</ds:datastoreItem>
</file>

<file path=customXml/itemProps2.xml><?xml version="1.0" encoding="utf-8"?>
<ds:datastoreItem xmlns:ds="http://schemas.openxmlformats.org/officeDocument/2006/customXml" ds:itemID="{B782377F-5E1E-4482-86D8-A31EFB74F262}">
  <ds:schemaRefs/>
</ds:datastoreItem>
</file>

<file path=customXml/itemProps3.xml><?xml version="1.0" encoding="utf-8"?>
<ds:datastoreItem xmlns:ds="http://schemas.openxmlformats.org/officeDocument/2006/customXml" ds:itemID="{2D79255F-493D-4BEE-A118-D7BDF0DC8339}">
  <ds:schemaRefs/>
</ds:datastoreItem>
</file>

<file path=customXml/itemProps4.xml><?xml version="1.0" encoding="utf-8"?>
<ds:datastoreItem xmlns:ds="http://schemas.openxmlformats.org/officeDocument/2006/customXml" ds:itemID="{189963A0-D017-49CF-A884-24109D35B8A4}">
  <ds:schemaRefs/>
</ds:datastoreItem>
</file>

<file path=customXml/itemProps5.xml><?xml version="1.0" encoding="utf-8"?>
<ds:datastoreItem xmlns:ds="http://schemas.openxmlformats.org/officeDocument/2006/customXml" ds:itemID="{C5E680C2-EA43-49AC-B528-40EE3B613A09}">
  <ds:schemaRefs/>
</ds:datastoreItem>
</file>

<file path=customXml/itemProps6.xml><?xml version="1.0" encoding="utf-8"?>
<ds:datastoreItem xmlns:ds="http://schemas.openxmlformats.org/officeDocument/2006/customXml" ds:itemID="{778A9746-EFC5-4881-9267-96F1C769EA91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44</Words>
  <Application>Microsoft Office PowerPoint</Application>
  <PresentationFormat>Экран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Учимся измерять расстояние на карте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Безногова</dc:creator>
  <cp:lastModifiedBy>Ольга</cp:lastModifiedBy>
  <cp:revision>24</cp:revision>
  <dcterms:created xsi:type="dcterms:W3CDTF">2013-04-01T15:35:38Z</dcterms:created>
  <dcterms:modified xsi:type="dcterms:W3CDTF">2014-04-06T03:43:48Z</dcterms:modified>
</cp:coreProperties>
</file>