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цфч3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BF8"/>
              </a:clrFrom>
              <a:clrTo>
                <a:srgbClr val="FFFBF8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429520" y="4500570"/>
            <a:ext cx="1376428" cy="15716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7158" y="857232"/>
            <a:ext cx="857256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Приведите </a:t>
            </a:r>
            <a:r>
              <a:rPr lang="ru-RU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соответствие: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arenR"/>
            </a:pPr>
            <a:r>
              <a:rPr lang="ru-RU" dirty="0" smtClean="0"/>
              <a:t>под воздействием водных растворов?</a:t>
            </a:r>
          </a:p>
          <a:p>
            <a:pPr marL="457200" indent="-457200">
              <a:buAutoNum type="arabicParenR"/>
            </a:pPr>
            <a:r>
              <a:rPr lang="ru-RU" dirty="0" smtClean="0"/>
              <a:t>вследствие резкого колебания температуры воздуха?</a:t>
            </a:r>
          </a:p>
          <a:p>
            <a:pPr marL="457200" indent="-457200">
              <a:buAutoNum type="arabicParenR"/>
            </a:pPr>
            <a:r>
              <a:rPr lang="ru-RU" dirty="0" smtClean="0"/>
              <a:t>под действием бактерий, лишайников и других растений и животных?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/>
              <a:t>                                     А.  Физическое    Б.  Химическое    В</a:t>
            </a:r>
            <a:r>
              <a:rPr lang="ru-RU" dirty="0" smtClean="0"/>
              <a:t>.  </a:t>
            </a:r>
            <a:r>
              <a:rPr lang="ru-RU" i="1" dirty="0" smtClean="0"/>
              <a:t>Органическое</a:t>
            </a:r>
            <a:r>
              <a:rPr lang="ru-RU" i="1" dirty="0" smtClean="0">
                <a:solidFill>
                  <a:srgbClr val="C00000"/>
                </a:solidFill>
              </a:rPr>
              <a:t>  </a:t>
            </a:r>
          </a:p>
          <a:p>
            <a:pPr marL="457200" indent="-457200"/>
            <a:endParaRPr lang="ru-RU" i="1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   Уберите лишнее:</a:t>
            </a:r>
          </a:p>
          <a:p>
            <a:r>
              <a:rPr lang="ru-RU" dirty="0" smtClean="0"/>
              <a:t>                             А. Ветер        Б.  Вулканы     В.  Вода      С.  Выветривание</a:t>
            </a:r>
          </a:p>
          <a:p>
            <a:endParaRPr lang="ru-RU" dirty="0" smtClean="0"/>
          </a:p>
          <a:p>
            <a:pPr marL="457200" indent="-457200">
              <a:buAutoNum type="arabicPeriod" startAt="3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Соотнесите формы рельефа и внешние силы:  </a:t>
            </a:r>
          </a:p>
          <a:p>
            <a:pPr marL="457200" indent="-457200"/>
            <a:r>
              <a:rPr lang="ru-RU" sz="2000" dirty="0" smtClean="0"/>
              <a:t>                           А</a:t>
            </a:r>
            <a:r>
              <a:rPr lang="ru-RU" dirty="0" smtClean="0"/>
              <a:t>.  Ветер                             1) овраг</a:t>
            </a:r>
          </a:p>
          <a:p>
            <a:pPr marL="457200" indent="-457200"/>
            <a:r>
              <a:rPr lang="ru-RU" dirty="0" smtClean="0"/>
              <a:t>                              Б.  Река                                2) каньон</a:t>
            </a:r>
          </a:p>
          <a:p>
            <a:pPr marL="457200" indent="-457200"/>
            <a:r>
              <a:rPr lang="ru-RU" dirty="0" smtClean="0"/>
              <a:t>                              В.  Ручей                             3)  карст</a:t>
            </a:r>
          </a:p>
          <a:p>
            <a:pPr marL="457200" indent="-457200"/>
            <a:r>
              <a:rPr lang="ru-RU" dirty="0" smtClean="0"/>
              <a:t>                              Г.   Подземные воды       4)  бархан</a:t>
            </a:r>
          </a:p>
          <a:p>
            <a:pPr marL="457200" indent="-457200">
              <a:buAutoNum type="arabicPeriod" startAt="4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Уберите лишнее:</a:t>
            </a:r>
          </a:p>
          <a:p>
            <a:pPr marL="457200" indent="-457200"/>
            <a:r>
              <a:rPr lang="ru-RU" sz="2000" dirty="0" smtClean="0"/>
              <a:t>                 </a:t>
            </a:r>
            <a:r>
              <a:rPr lang="ru-RU" dirty="0" smtClean="0"/>
              <a:t>А. Карьер        Б.  Шахта     В.  Терриконы      С.  Дюны</a:t>
            </a:r>
          </a:p>
          <a:p>
            <a:pPr marL="457200" indent="-457200"/>
            <a:endParaRPr lang="ru-RU" dirty="0" smtClean="0"/>
          </a:p>
          <a:p>
            <a:pPr marL="457200" indent="-4572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Постоянно идущий процесс разрушения и химического </a:t>
            </a:r>
          </a:p>
          <a:p>
            <a:pPr marL="457200" indent="-4572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горных пород. – это ………………   .</a:t>
            </a:r>
          </a:p>
          <a:p>
            <a:pPr marL="457200" indent="-457200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/>
            <a:endParaRPr lang="ru-RU" sz="2000" dirty="0" smtClean="0"/>
          </a:p>
          <a:p>
            <a:pPr marL="342900" indent="-342900"/>
            <a:r>
              <a:rPr lang="ru-RU" sz="2000" b="1" dirty="0" smtClean="0"/>
              <a:t>	</a:t>
            </a:r>
            <a:endParaRPr lang="ru-RU" sz="2000" i="1" dirty="0" smtClean="0">
              <a:solidFill>
                <a:srgbClr val="C00000"/>
              </a:solidFill>
            </a:endParaRPr>
          </a:p>
          <a:p>
            <a:pPr marL="342900" lvl="0" indent="-342900"/>
            <a:endParaRPr lang="ru-RU" dirty="0" smtClean="0"/>
          </a:p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214290"/>
            <a:ext cx="63995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Тест по теме «Изменение рельефа»</a:t>
            </a:r>
            <a:endParaRPr lang="ru-RU" sz="3200" dirty="0"/>
          </a:p>
        </p:txBody>
      </p:sp>
      <p:sp>
        <p:nvSpPr>
          <p:cNvPr id="15" name="Овал 14">
            <a:hlinkClick r:id="rId3" action="ppaction://hlinksldjump"/>
          </p:cNvPr>
          <p:cNvSpPr/>
          <p:nvPr/>
        </p:nvSpPr>
        <p:spPr>
          <a:xfrm>
            <a:off x="7143768" y="6215082"/>
            <a:ext cx="1714512" cy="42862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ответы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цфч3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BF8"/>
              </a:clrFrom>
              <a:clrTo>
                <a:srgbClr val="FFFBF8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429520" y="4500570"/>
            <a:ext cx="1376428" cy="15716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7158" y="857232"/>
            <a:ext cx="857256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выветривание происходит: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 2, Б 1, В 3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arenR"/>
            </a:pPr>
            <a:r>
              <a:rPr lang="ru-RU" dirty="0" smtClean="0"/>
              <a:t>под воздействием водных растворов?</a:t>
            </a:r>
          </a:p>
          <a:p>
            <a:pPr marL="457200" indent="-457200">
              <a:buAutoNum type="arabicParenR"/>
            </a:pPr>
            <a:r>
              <a:rPr lang="ru-RU" dirty="0" smtClean="0"/>
              <a:t>вследствие резкого колебания температуры воздуха?</a:t>
            </a:r>
          </a:p>
          <a:p>
            <a:pPr marL="457200" indent="-457200">
              <a:buAutoNum type="arabicParenR"/>
            </a:pPr>
            <a:r>
              <a:rPr lang="ru-RU" dirty="0" smtClean="0"/>
              <a:t>под действием бактерий, лишайников и других растений и животных?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/>
              <a:t>                                     А.  Физическое    Б.  Химическое    В</a:t>
            </a:r>
            <a:r>
              <a:rPr lang="ru-RU" dirty="0" smtClean="0"/>
              <a:t>.  </a:t>
            </a:r>
            <a:r>
              <a:rPr lang="ru-RU" i="1" dirty="0" smtClean="0"/>
              <a:t>Органическое</a:t>
            </a:r>
            <a:r>
              <a:rPr lang="ru-RU" i="1" dirty="0" smtClean="0">
                <a:solidFill>
                  <a:srgbClr val="C00000"/>
                </a:solidFill>
              </a:rPr>
              <a:t>  </a:t>
            </a: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ru-RU" i="1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   Уберите лишнее:</a:t>
            </a:r>
          </a:p>
          <a:p>
            <a:r>
              <a:rPr lang="ru-RU" dirty="0" smtClean="0"/>
              <a:t>                             А. Ветер        </a:t>
            </a:r>
            <a:r>
              <a:rPr lang="ru-RU" dirty="0" smtClean="0">
                <a:solidFill>
                  <a:srgbClr val="FF0000"/>
                </a:solidFill>
              </a:rPr>
              <a:t>Б.  </a:t>
            </a:r>
            <a:r>
              <a:rPr lang="ru-RU" dirty="0" smtClean="0"/>
              <a:t>Вулканы     В.  Вода      С.  Выветривание</a:t>
            </a:r>
          </a:p>
          <a:p>
            <a:endParaRPr lang="ru-RU" dirty="0" smtClean="0"/>
          </a:p>
          <a:p>
            <a:pPr marL="457200" indent="-457200">
              <a:buAutoNum type="arabicPeriod" startAt="3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Соотнесите формы рельефа и внешние силы: 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4, Б 2, В 1, Г 3</a:t>
            </a:r>
          </a:p>
          <a:p>
            <a:pPr marL="457200" indent="-457200"/>
            <a:r>
              <a:rPr lang="ru-RU" sz="2000" dirty="0" smtClean="0"/>
              <a:t>                           А</a:t>
            </a:r>
            <a:r>
              <a:rPr lang="ru-RU" dirty="0" smtClean="0"/>
              <a:t>.  Ветер                             1) овраг</a:t>
            </a:r>
          </a:p>
          <a:p>
            <a:pPr marL="457200" indent="-457200"/>
            <a:r>
              <a:rPr lang="ru-RU" dirty="0" smtClean="0"/>
              <a:t>                              Б.  Река                                2) каньон</a:t>
            </a:r>
          </a:p>
          <a:p>
            <a:pPr marL="457200" indent="-457200"/>
            <a:r>
              <a:rPr lang="ru-RU" dirty="0" smtClean="0"/>
              <a:t>                              В.  Ручей                             3)  карст</a:t>
            </a:r>
          </a:p>
          <a:p>
            <a:pPr marL="457200" indent="-457200"/>
            <a:r>
              <a:rPr lang="ru-RU" dirty="0" smtClean="0"/>
              <a:t>                              Г.   Подземные воды       4)  бархан</a:t>
            </a:r>
          </a:p>
          <a:p>
            <a:pPr marL="457200" indent="-457200">
              <a:buAutoNum type="arabicPeriod" startAt="4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Уберите лишнее:</a:t>
            </a:r>
          </a:p>
          <a:p>
            <a:pPr marL="457200" indent="-457200"/>
            <a:r>
              <a:rPr lang="ru-RU" sz="2000" dirty="0" smtClean="0"/>
              <a:t>                 </a:t>
            </a:r>
            <a:r>
              <a:rPr lang="ru-RU" dirty="0" smtClean="0"/>
              <a:t>А. Карьер        Б.  Шахта     В.  Терриконы      </a:t>
            </a:r>
            <a:r>
              <a:rPr lang="ru-RU" dirty="0" smtClean="0">
                <a:solidFill>
                  <a:srgbClr val="FF0000"/>
                </a:solidFill>
              </a:rPr>
              <a:t>С.  </a:t>
            </a:r>
            <a:r>
              <a:rPr lang="ru-RU" dirty="0" smtClean="0"/>
              <a:t>Дюны</a:t>
            </a:r>
          </a:p>
          <a:p>
            <a:pPr marL="457200" indent="-457200"/>
            <a:endParaRPr lang="ru-RU" dirty="0" smtClean="0"/>
          </a:p>
          <a:p>
            <a:pPr marL="457200" indent="-4572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Постоянно идущий процесс разрушения и химического </a:t>
            </a:r>
          </a:p>
          <a:p>
            <a:pPr marL="457200" indent="-4572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горных пород. – это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выветривание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.</a:t>
            </a:r>
          </a:p>
          <a:p>
            <a:pPr marL="457200" indent="-457200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/>
            <a:endParaRPr lang="ru-RU" sz="2000" dirty="0" smtClean="0"/>
          </a:p>
          <a:p>
            <a:pPr marL="342900" indent="-342900"/>
            <a:r>
              <a:rPr lang="ru-RU" sz="2000" b="1" dirty="0" smtClean="0"/>
              <a:t>	</a:t>
            </a:r>
            <a:endParaRPr lang="ru-RU" sz="2000" i="1" dirty="0" smtClean="0">
              <a:solidFill>
                <a:srgbClr val="C00000"/>
              </a:solidFill>
            </a:endParaRPr>
          </a:p>
          <a:p>
            <a:pPr marL="342900" lvl="0" indent="-342900"/>
            <a:endParaRPr lang="ru-RU" dirty="0" smtClean="0"/>
          </a:p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214290"/>
            <a:ext cx="63995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Тест по теме «Изменение рельефа»</a:t>
            </a:r>
            <a:endParaRPr lang="ru-RU" sz="3200" dirty="0"/>
          </a:p>
        </p:txBody>
      </p:sp>
      <p:sp>
        <p:nvSpPr>
          <p:cNvPr id="6" name="Овал 5">
            <a:hlinkClick r:id="" action="ppaction://hlinkshowjump?jump=endshow" highlightClick="1"/>
          </p:cNvPr>
          <p:cNvSpPr/>
          <p:nvPr/>
        </p:nvSpPr>
        <p:spPr>
          <a:xfrm>
            <a:off x="6929454" y="6000768"/>
            <a:ext cx="1571636" cy="40582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597b09391ecd076a363bbda4d9fff0363946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82</Words>
  <Application>Microsoft Office PowerPoint</Application>
  <PresentationFormat>Экран (4:3)</PresentationFormat>
  <Paragraphs>46</Paragraphs>
  <Slides>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Выветривание</dc:title>
  <dc:creator>olga</dc:creator>
  <cp:lastModifiedBy>Безногова</cp:lastModifiedBy>
  <cp:revision>10</cp:revision>
  <dcterms:created xsi:type="dcterms:W3CDTF">2009-11-08T15:31:29Z</dcterms:created>
  <dcterms:modified xsi:type="dcterms:W3CDTF">2012-08-14T19:30:45Z</dcterms:modified>
</cp:coreProperties>
</file>