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custDataLst>
    <p:tags r:id="rId1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gs" Target="tags/tag1.xml"/><Relationship Id="rId2" Type="http://schemas.openxmlformats.org/officeDocument/2006/relationships/slideMaster" Target="slideMasters/slideMaster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3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2.png"/><Relationship Id="rId2" Type="http://schemas.openxmlformats.org/officeDocument/2006/relationships/tags" Target="../tags/tag2.xml"/><Relationship Id="rId1" Type="http://schemas.openxmlformats.org/officeDocument/2006/relationships/customXml" Target="../../customXml/item1.xml"/><Relationship Id="rId6" Type="http://schemas.openxmlformats.org/officeDocument/2006/relationships/tags" Target="../tags/tag6.xml"/><Relationship Id="rId11" Type="http://schemas.openxmlformats.org/officeDocument/2006/relationships/image" Target="../media/image1.png"/><Relationship Id="rId5" Type="http://schemas.openxmlformats.org/officeDocument/2006/relationships/tags" Target="../tags/tag5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DB094-72C6-41C3-A916-C9EB7935F3A8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CA909-30FA-42E9-902A-0BC0158E70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DB094-72C6-41C3-A916-C9EB7935F3A8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CA909-30FA-42E9-902A-0BC0158E70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DB094-72C6-41C3-A916-C9EB7935F3A8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CA909-30FA-42E9-902A-0BC0158E70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DB094-72C6-41C3-A916-C9EB7935F3A8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CA909-30FA-42E9-902A-0BC0158E70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DB094-72C6-41C3-A916-C9EB7935F3A8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CA909-30FA-42E9-902A-0BC0158E70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DB094-72C6-41C3-A916-C9EB7935F3A8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CA909-30FA-42E9-902A-0BC0158E70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DB094-72C6-41C3-A916-C9EB7935F3A8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CA909-30FA-42E9-902A-0BC0158E70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DB094-72C6-41C3-A916-C9EB7935F3A8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CA909-30FA-42E9-902A-0BC0158E70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DB094-72C6-41C3-A916-C9EB7935F3A8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CA909-30FA-42E9-902A-0BC0158E70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DB094-72C6-41C3-A916-C9EB7935F3A8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CA909-30FA-42E9-902A-0BC0158E70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DB094-72C6-41C3-A916-C9EB7935F3A8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CA909-30FA-42E9-902A-0BC0158E70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4 варианта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0"/>
          </a:xfrm>
        </p:spPr>
        <p:txBody>
          <a:bodyPr vert="horz" wrap="square" anchor="ctr" anchorCtr="1">
            <a:normAutofit/>
          </a:bodyPr>
          <a:lstStyle>
            <a:lvl1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069847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2402357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3734866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endParaRPr lang="ru-RU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371600" y="5067375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endParaRPr lang="ru-RU"/>
          </a:p>
        </p:txBody>
      </p:sp>
      <p:pic>
        <p:nvPicPr>
          <p:cNvPr id="11" name="Рисунок 10" descr="Answer1.png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155448" y="1249184"/>
            <a:ext cx="857250" cy="857250"/>
          </a:xfrm>
          <a:prstGeom prst="rect">
            <a:avLst/>
          </a:prstGeom>
        </p:spPr>
      </p:pic>
      <p:pic>
        <p:nvPicPr>
          <p:cNvPr id="12" name="Рисунок 11" descr="Answer2.png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2" cstate="print"/>
          <a:stretch>
            <a:fillRect/>
          </a:stretch>
        </p:blipFill>
        <p:spPr>
          <a:xfrm>
            <a:off x="155448" y="2581693"/>
            <a:ext cx="857250" cy="857250"/>
          </a:xfrm>
          <a:prstGeom prst="rect">
            <a:avLst/>
          </a:prstGeom>
        </p:spPr>
      </p:pic>
      <p:pic>
        <p:nvPicPr>
          <p:cNvPr id="13" name="Рисунок 12" descr="Answer3.png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3" cstate="print"/>
          <a:stretch>
            <a:fillRect/>
          </a:stretch>
        </p:blipFill>
        <p:spPr>
          <a:xfrm>
            <a:off x="155448" y="3914203"/>
            <a:ext cx="857250" cy="857250"/>
          </a:xfrm>
          <a:prstGeom prst="rect">
            <a:avLst/>
          </a:prstGeom>
        </p:spPr>
      </p:pic>
      <p:pic>
        <p:nvPicPr>
          <p:cNvPr id="14" name="Рисунок 13" descr="Answer4.png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155448" y="5246712"/>
            <a:ext cx="857250" cy="857250"/>
          </a:xfrm>
          <a:prstGeom prst="rect">
            <a:avLst/>
          </a:prstGeom>
        </p:spPr>
      </p:pic>
    </p:spTree>
    <p:custDataLst>
      <p:custData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1DB094-72C6-41C3-A916-C9EB7935F3A8}" type="datetimeFigureOut">
              <a:rPr lang="ru-RU" smtClean="0"/>
              <a:pPr/>
              <a:t>31.03.2014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CA909-30FA-42E9-902A-0BC0158E70E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Тест по озерам Омской области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Автор </a:t>
            </a:r>
            <a:r>
              <a:rPr lang="ru-RU" dirty="0" err="1" smtClean="0"/>
              <a:t>Безногова</a:t>
            </a:r>
            <a:r>
              <a:rPr lang="ru-RU" dirty="0" smtClean="0"/>
              <a:t> О.Н</a:t>
            </a:r>
            <a:r>
              <a:rPr lang="ru-RU" dirty="0" smtClean="0"/>
              <a:t>.</a:t>
            </a:r>
          </a:p>
          <a:p>
            <a:r>
              <a:rPr lang="ru-RU" dirty="0" smtClean="0"/>
              <a:t>Учитель географии МКОУ «</a:t>
            </a:r>
            <a:r>
              <a:rPr lang="ru-RU" dirty="0" err="1" smtClean="0"/>
              <a:t>Приваленская</a:t>
            </a:r>
            <a:r>
              <a:rPr lang="ru-RU" dirty="0" smtClean="0"/>
              <a:t> СОШ» Омской области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ru-RU" dirty="0" smtClean="0"/>
              <a:t>Самое крупное озеро 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ru-RU" dirty="0" smtClean="0"/>
              <a:t>Ик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ru-RU" dirty="0" err="1" smtClean="0"/>
              <a:t>Тенис</a:t>
            </a: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err="1" smtClean="0"/>
              <a:t>Эбейты</a:t>
            </a:r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ru-RU" dirty="0" err="1" smtClean="0"/>
              <a:t>Салтаим</a:t>
            </a:r>
            <a:endParaRPr lang="ru-RU" dirty="0"/>
          </a:p>
        </p:txBody>
      </p:sp>
      <p:pic>
        <p:nvPicPr>
          <p:cNvPr id="13" name="Рисунок 12" descr="CorrectAnswerIndicator.png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155448" y="5246712"/>
            <a:ext cx="857250" cy="8572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ru-RU" dirty="0" smtClean="0"/>
              <a:t>Самое соленое озеро 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ru-RU" dirty="0" smtClean="0"/>
              <a:t>Ик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ru-RU" dirty="0" err="1" smtClean="0"/>
              <a:t>Тенис</a:t>
            </a: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err="1" smtClean="0"/>
              <a:t>Эбейты</a:t>
            </a:r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ru-RU" dirty="0" err="1" smtClean="0"/>
              <a:t>Салтаим</a:t>
            </a:r>
            <a:endParaRPr lang="ru-RU" dirty="0"/>
          </a:p>
        </p:txBody>
      </p:sp>
      <p:pic>
        <p:nvPicPr>
          <p:cNvPr id="14" name="Рисунок 13" descr="CorrectAnswerIndicator.png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155448" y="3914203"/>
            <a:ext cx="857250" cy="8572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ru-RU" dirty="0" smtClean="0"/>
              <a:t>Самое рыбное озеро 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ru-RU" dirty="0" smtClean="0"/>
              <a:t>Ик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ru-RU" dirty="0" err="1" smtClean="0"/>
              <a:t>Тенис</a:t>
            </a: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err="1" smtClean="0"/>
              <a:t>Эбейты</a:t>
            </a:r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ru-RU" dirty="0" err="1" smtClean="0"/>
              <a:t>Салтаим</a:t>
            </a:r>
            <a:endParaRPr lang="ru-RU" dirty="0"/>
          </a:p>
        </p:txBody>
      </p:sp>
      <p:pic>
        <p:nvPicPr>
          <p:cNvPr id="13" name="Рисунок 12" descr="CorrectAnswerIndicator.png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155448" y="1249184"/>
            <a:ext cx="857250" cy="8572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ru-RU" dirty="0" smtClean="0"/>
              <a:t>Озеро с лечебными грязями 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ru-RU" dirty="0" smtClean="0"/>
              <a:t>Ик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ru-RU" dirty="0" err="1" smtClean="0"/>
              <a:t>Ульжай</a:t>
            </a: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err="1" smtClean="0"/>
              <a:t>Эбейты</a:t>
            </a:r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ru-RU" dirty="0" err="1" smtClean="0"/>
              <a:t>Салтаим</a:t>
            </a:r>
            <a:endParaRPr lang="ru-RU" dirty="0"/>
          </a:p>
        </p:txBody>
      </p:sp>
      <p:pic>
        <p:nvPicPr>
          <p:cNvPr id="14" name="Рисунок 13" descr="CorrectAnswerIndicator.png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155448" y="2581693"/>
            <a:ext cx="857250" cy="8572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ru-RU" dirty="0" smtClean="0"/>
              <a:t>Назовите озеро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ru-RU" dirty="0" smtClean="0"/>
              <a:t>Ик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ru-RU" dirty="0" err="1" smtClean="0"/>
              <a:t>Ульжай</a:t>
            </a: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err="1" smtClean="0"/>
              <a:t>Эбейты</a:t>
            </a:r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ru-RU" dirty="0" err="1" smtClean="0"/>
              <a:t>Салтаим</a:t>
            </a:r>
            <a:endParaRPr lang="ru-RU" dirty="0"/>
          </a:p>
        </p:txBody>
      </p:sp>
      <p:pic>
        <p:nvPicPr>
          <p:cNvPr id="12" name="Рисунок 11" descr="405px-Outline-Omskaya_sv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692696"/>
            <a:ext cx="3857625" cy="5705475"/>
          </a:xfrm>
          <a:prstGeom prst="rect">
            <a:avLst/>
          </a:prstGeom>
        </p:spPr>
      </p:pic>
      <p:sp>
        <p:nvSpPr>
          <p:cNvPr id="13" name="Овал 12"/>
          <p:cNvSpPr/>
          <p:nvPr/>
        </p:nvSpPr>
        <p:spPr>
          <a:xfrm>
            <a:off x="5580112" y="4797152"/>
            <a:ext cx="432048" cy="432048"/>
          </a:xfrm>
          <a:prstGeom prst="ellipse">
            <a:avLst/>
          </a:prstGeom>
          <a:solidFill>
            <a:schemeClr val="lt1">
              <a:alpha val="0"/>
            </a:schemeClr>
          </a:solidFill>
          <a:ln w="47625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 descr="CorrectAnswerIndicator.png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55448" y="3914203"/>
            <a:ext cx="857250" cy="8572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ru-RU" dirty="0" smtClean="0"/>
              <a:t>Назовите озеро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ru-RU" dirty="0" smtClean="0"/>
              <a:t>Ик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ru-RU" dirty="0" err="1" smtClean="0"/>
              <a:t>Ульжай</a:t>
            </a: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err="1" smtClean="0"/>
              <a:t>Эбейты</a:t>
            </a:r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ru-RU" dirty="0" err="1" smtClean="0"/>
              <a:t>Салтаим</a:t>
            </a:r>
            <a:endParaRPr lang="ru-RU" dirty="0"/>
          </a:p>
        </p:txBody>
      </p:sp>
      <p:pic>
        <p:nvPicPr>
          <p:cNvPr id="12" name="Рисунок 11" descr="405px-Outline-Omskaya_sv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692696"/>
            <a:ext cx="3857625" cy="5705475"/>
          </a:xfrm>
          <a:prstGeom prst="rect">
            <a:avLst/>
          </a:prstGeom>
        </p:spPr>
      </p:pic>
      <p:sp>
        <p:nvSpPr>
          <p:cNvPr id="13" name="Овал 12"/>
          <p:cNvSpPr/>
          <p:nvPr/>
        </p:nvSpPr>
        <p:spPr>
          <a:xfrm>
            <a:off x="7596336" y="5229200"/>
            <a:ext cx="360040" cy="360040"/>
          </a:xfrm>
          <a:prstGeom prst="ellipse">
            <a:avLst/>
          </a:prstGeom>
          <a:solidFill>
            <a:schemeClr val="lt1">
              <a:alpha val="0"/>
            </a:schemeClr>
          </a:solidFill>
          <a:ln w="47625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 descr="CorrectAnswerIndicator.png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55448" y="2581693"/>
            <a:ext cx="857250" cy="8572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ru-RU" dirty="0" smtClean="0"/>
              <a:t>Назовите озеро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ru-RU" dirty="0" smtClean="0"/>
              <a:t>Ик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ru-RU" dirty="0" err="1" smtClean="0"/>
              <a:t>Ульжай</a:t>
            </a: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err="1" smtClean="0"/>
              <a:t>Эбейты</a:t>
            </a:r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ru-RU" dirty="0" err="1" smtClean="0"/>
              <a:t>Салтаим</a:t>
            </a:r>
            <a:endParaRPr lang="ru-RU" dirty="0"/>
          </a:p>
        </p:txBody>
      </p:sp>
      <p:pic>
        <p:nvPicPr>
          <p:cNvPr id="12" name="Рисунок 11" descr="405px-Outline-Omskaya_sv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692696"/>
            <a:ext cx="3857625" cy="5705475"/>
          </a:xfrm>
          <a:prstGeom prst="rect">
            <a:avLst/>
          </a:prstGeom>
        </p:spPr>
      </p:pic>
      <p:sp>
        <p:nvSpPr>
          <p:cNvPr id="13" name="Овал 12"/>
          <p:cNvSpPr/>
          <p:nvPr/>
        </p:nvSpPr>
        <p:spPr>
          <a:xfrm>
            <a:off x="5436096" y="3284984"/>
            <a:ext cx="432048" cy="432048"/>
          </a:xfrm>
          <a:prstGeom prst="ellipse">
            <a:avLst/>
          </a:prstGeom>
          <a:solidFill>
            <a:schemeClr val="lt1">
              <a:alpha val="0"/>
            </a:schemeClr>
          </a:solidFill>
          <a:ln w="47625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 descr="CorrectAnswerIndicator.png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55448" y="1249184"/>
            <a:ext cx="857250" cy="8572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ru-RU" dirty="0" smtClean="0"/>
              <a:t>Назовите озеро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ru-RU" dirty="0" smtClean="0"/>
              <a:t>Ик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ru-RU" dirty="0" err="1" smtClean="0"/>
              <a:t>Ульжай</a:t>
            </a: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err="1" smtClean="0"/>
              <a:t>Эбейты</a:t>
            </a:r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ru-RU" dirty="0" err="1" smtClean="0"/>
              <a:t>Салтаим</a:t>
            </a:r>
            <a:endParaRPr lang="ru-RU" dirty="0"/>
          </a:p>
        </p:txBody>
      </p:sp>
      <p:pic>
        <p:nvPicPr>
          <p:cNvPr id="12" name="Рисунок 11" descr="405px-Outline-Omskaya_sv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692696"/>
            <a:ext cx="3857625" cy="5705475"/>
          </a:xfrm>
          <a:prstGeom prst="rect">
            <a:avLst/>
          </a:prstGeom>
        </p:spPr>
      </p:pic>
      <p:sp>
        <p:nvSpPr>
          <p:cNvPr id="13" name="Овал 12"/>
          <p:cNvSpPr/>
          <p:nvPr/>
        </p:nvSpPr>
        <p:spPr>
          <a:xfrm>
            <a:off x="5580112" y="3212976"/>
            <a:ext cx="432048" cy="432048"/>
          </a:xfrm>
          <a:prstGeom prst="ellipse">
            <a:avLst/>
          </a:prstGeom>
          <a:solidFill>
            <a:schemeClr val="lt1">
              <a:alpha val="0"/>
            </a:schemeClr>
          </a:solidFill>
          <a:ln w="47625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 descr="CorrectAnswerIndicator.png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55448" y="5246712"/>
            <a:ext cx="857250" cy="8572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f6eda5ee4dbdf8d53156d8898fde32cb89ac07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4"/>
  <p:tag name="CORRECTANSW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4"/>
  <p:tag name="CORRECTANSWER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4"/>
  <p:tag name="CORRECTANSW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4"/>
  <p:tag name="CORRECTANSWER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4"/>
  <p:tag name="CORRECTANSWER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4"/>
  <p:tag name="CORRECTANSWER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4"/>
  <p:tag name="CORRECTANSW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4"/>
  <p:tag name="CORRECTANSWER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Layout>
  <Type>MultipleChoice</Type>
  <ChoicesCount>4</ChoicesCount>
  <Orientation>Left</Orientation>
</Layout>
</file>

<file path=customXml/itemProps1.xml><?xml version="1.0" encoding="utf-8"?>
<ds:datastoreItem xmlns:ds="http://schemas.openxmlformats.org/officeDocument/2006/customXml" ds:itemID="{7B42F0CE-4745-46D7-BB21-4A722889102A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71</Words>
  <Application>Microsoft Office PowerPoint</Application>
  <PresentationFormat>Экран (4:3)</PresentationFormat>
  <Paragraphs>43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Тест по озерам Омской области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DNS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Тест по озерам Омской области</dc:title>
  <dc:creator>19</dc:creator>
  <cp:lastModifiedBy>Ольга</cp:lastModifiedBy>
  <cp:revision>5</cp:revision>
  <dcterms:created xsi:type="dcterms:W3CDTF">2013-11-20T05:35:44Z</dcterms:created>
  <dcterms:modified xsi:type="dcterms:W3CDTF">2014-03-31T10:18:56Z</dcterms:modified>
</cp:coreProperties>
</file>