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CDA"/>
    <a:srgbClr val="487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25.08.2011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14291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Тест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«Развитие форм рельефа»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358246" cy="42780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Установите соответствие: </a:t>
            </a:r>
          </a:p>
          <a:p>
            <a:pPr marL="800100" lvl="1" indent="-342900">
              <a:buAutoNum type="arabicParenR"/>
            </a:pPr>
            <a:r>
              <a:rPr lang="ru-RU" sz="2800" dirty="0" smtClean="0"/>
              <a:t>Грязекаменный поток</a:t>
            </a:r>
          </a:p>
          <a:p>
            <a:pPr marL="800100" lvl="1" indent="-342900">
              <a:buAutoNum type="arabicParenR"/>
            </a:pPr>
            <a:r>
              <a:rPr lang="ru-RU" sz="2800" dirty="0" smtClean="0"/>
              <a:t>Сход снега со склонов гор</a:t>
            </a:r>
          </a:p>
          <a:p>
            <a:pPr marL="800100" lvl="1" indent="-342900">
              <a:buAutoNum type="arabicParenR"/>
            </a:pPr>
            <a:r>
              <a:rPr lang="ru-RU" sz="2800" dirty="0" smtClean="0"/>
              <a:t>Рыхлые глинисто-валунные ледниковые отложения</a:t>
            </a:r>
          </a:p>
          <a:p>
            <a:r>
              <a:rPr lang="ru-RU" sz="2800" dirty="0" smtClean="0"/>
              <a:t>        4)   Процесс накопления рыхлого минерального вещества </a:t>
            </a:r>
            <a:r>
              <a:rPr lang="ru-RU" sz="2800" smtClean="0"/>
              <a:t>на поверхности </a:t>
            </a:r>
            <a:r>
              <a:rPr lang="ru-RU" sz="2800" dirty="0" smtClean="0"/>
              <a:t>Земли</a:t>
            </a:r>
          </a:p>
          <a:p>
            <a:r>
              <a:rPr lang="ru-RU" sz="2800" dirty="0" smtClean="0"/>
              <a:t>        5) Разрушение, снос  и перенос горных пород </a:t>
            </a:r>
          </a:p>
          <a:p>
            <a:pPr marL="800100" lvl="1" indent="-342900">
              <a:buAutoNum type="arabicParenR"/>
            </a:pPr>
            <a:endParaRPr lang="ru-RU" sz="2400" dirty="0" smtClean="0"/>
          </a:p>
          <a:p>
            <a:pPr marL="800100" lvl="1" indent="-34290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Лавина Б) Сель  В) Морена Г) Эрозия  Д) Аккумуляция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48064" y="170080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1Б 2А 3В 4Д 5Г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380312" y="6237312"/>
            <a:ext cx="1296144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QUIZZES" val="0"/>
  <p:tag name="ISPRING_RESOURCE_PATHS_HASH" val="a481d4bd8fdcad33681b94c2150fec594f4c7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73</Words>
  <Application>Microsoft Office PowerPoint</Application>
  <PresentationFormat>Экран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развитию рельефа</dc:title>
  <dc:creator>User</dc:creator>
  <cp:lastModifiedBy>БОН</cp:lastModifiedBy>
  <cp:revision>66</cp:revision>
  <dcterms:created xsi:type="dcterms:W3CDTF">2010-06-30T16:45:36Z</dcterms:created>
  <dcterms:modified xsi:type="dcterms:W3CDTF">2011-08-24T18:34:39Z</dcterms:modified>
</cp:coreProperties>
</file>