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DA"/>
    <a:srgbClr val="487C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1670B-62C4-44F7-863B-63B52107E40E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2AF7448-CA18-429A-81FA-EF7544479F88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 чего зависит размещение полезных ископаемых?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DE2025-079F-456B-8D8E-D0D61A5855AC}" type="parTrans" cxnId="{74A2413A-DC45-4161-B8B2-08F33B571B29}">
      <dgm:prSet/>
      <dgm:spPr/>
      <dgm:t>
        <a:bodyPr/>
        <a:lstStyle/>
        <a:p>
          <a:endParaRPr lang="ru-RU"/>
        </a:p>
      </dgm:t>
    </dgm:pt>
    <dgm:pt modelId="{9B7FC48E-3EA2-4BEF-A512-00EF139CB2C9}" type="sibTrans" cxnId="{74A2413A-DC45-4161-B8B2-08F33B571B29}">
      <dgm:prSet/>
      <dgm:spPr/>
      <dgm:t>
        <a:bodyPr/>
        <a:lstStyle/>
        <a:p>
          <a:endParaRPr lang="ru-RU"/>
        </a:p>
      </dgm:t>
    </dgm:pt>
    <dgm:pt modelId="{17C7E623-883D-411A-8CBE-44023C92EB0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5</a:t>
          </a:r>
          <a:endParaRPr lang="ru-RU" dirty="0">
            <a:solidFill>
              <a:srgbClr val="FF0000"/>
            </a:solidFill>
          </a:endParaRPr>
        </a:p>
      </dgm:t>
    </dgm:pt>
    <dgm:pt modelId="{B4866D7C-D78F-43B9-9DE2-C1B207993CE3}" type="parTrans" cxnId="{42222D10-ADAC-4DF4-80A9-A17A8993D730}">
      <dgm:prSet/>
      <dgm:spPr/>
      <dgm:t>
        <a:bodyPr/>
        <a:lstStyle/>
        <a:p>
          <a:endParaRPr lang="ru-RU"/>
        </a:p>
      </dgm:t>
    </dgm:pt>
    <dgm:pt modelId="{080D808A-C008-47A8-AB53-9D76A3B2D7C8}" type="sibTrans" cxnId="{42222D10-ADAC-4DF4-80A9-A17A8993D730}">
      <dgm:prSet/>
      <dgm:spPr/>
      <dgm:t>
        <a:bodyPr/>
        <a:lstStyle/>
        <a:p>
          <a:endParaRPr lang="ru-RU"/>
        </a:p>
      </dgm:t>
    </dgm:pt>
    <dgm:pt modelId="{8241700D-DAD4-482E-93B6-AAF8CE43BFDB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горы богаче полезными ископаемыми – Урал или Кавказ </a:t>
          </a:r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почему?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70325-98E3-4277-A183-0C7DDC0F8E6E}" type="parTrans" cxnId="{7BA40AF4-8F2A-44AC-8E55-6D80F4DE1B51}">
      <dgm:prSet/>
      <dgm:spPr/>
      <dgm:t>
        <a:bodyPr/>
        <a:lstStyle/>
        <a:p>
          <a:endParaRPr lang="ru-RU"/>
        </a:p>
      </dgm:t>
    </dgm:pt>
    <dgm:pt modelId="{98EAF8C7-A4B9-42A2-A01C-7F933BA004AB}" type="sibTrans" cxnId="{7BA40AF4-8F2A-44AC-8E55-6D80F4DE1B51}">
      <dgm:prSet/>
      <dgm:spPr/>
      <dgm:t>
        <a:bodyPr/>
        <a:lstStyle/>
        <a:p>
          <a:endParaRPr lang="ru-RU"/>
        </a:p>
      </dgm:t>
    </dgm:pt>
    <dgm:pt modelId="{BE334E14-ED7F-4B3A-AD6D-FDFBE1B57B07}">
      <dgm:prSet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такое месторождение?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8878D3-FFF8-4E31-B622-9CCBF19FBF99}" type="parTrans" cxnId="{B9031436-55D5-4AFA-B79B-C50B06F55594}">
      <dgm:prSet/>
      <dgm:spPr/>
      <dgm:t>
        <a:bodyPr/>
        <a:lstStyle/>
        <a:p>
          <a:endParaRPr lang="ru-RU"/>
        </a:p>
      </dgm:t>
    </dgm:pt>
    <dgm:pt modelId="{8F19F70A-7BD0-4AD4-9950-F6C55DDF03E3}" type="sibTrans" cxnId="{B9031436-55D5-4AFA-B79B-C50B06F55594}">
      <dgm:prSet/>
      <dgm:spPr/>
      <dgm:t>
        <a:bodyPr/>
        <a:lstStyle/>
        <a:p>
          <a:endParaRPr lang="ru-RU"/>
        </a:p>
      </dgm:t>
    </dgm:pt>
    <dgm:pt modelId="{F841F514-074A-4DF8-A3F7-C29781566D9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1</a:t>
          </a:r>
          <a:endParaRPr lang="ru-RU" dirty="0">
            <a:solidFill>
              <a:srgbClr val="FF0000"/>
            </a:solidFill>
          </a:endParaRPr>
        </a:p>
      </dgm:t>
    </dgm:pt>
    <dgm:pt modelId="{D457F5A9-0276-40CF-A2EC-52CE285EE8B6}" type="parTrans" cxnId="{45457383-303D-43E9-B8A5-8A537CD8BD0F}">
      <dgm:prSet/>
      <dgm:spPr/>
      <dgm:t>
        <a:bodyPr/>
        <a:lstStyle/>
        <a:p>
          <a:endParaRPr lang="ru-RU"/>
        </a:p>
      </dgm:t>
    </dgm:pt>
    <dgm:pt modelId="{5741357A-B024-48BD-8E58-668BBA2C2ABF}" type="sibTrans" cxnId="{45457383-303D-43E9-B8A5-8A537CD8BD0F}">
      <dgm:prSet/>
      <dgm:spPr/>
      <dgm:t>
        <a:bodyPr/>
        <a:lstStyle/>
        <a:p>
          <a:endParaRPr lang="ru-RU"/>
        </a:p>
      </dgm:t>
    </dgm:pt>
    <dgm:pt modelId="{5160AB0B-C388-4CA5-9EF2-50594838E4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3</a:t>
          </a:r>
          <a:endParaRPr lang="ru-RU" dirty="0">
            <a:solidFill>
              <a:srgbClr val="FF0000"/>
            </a:solidFill>
          </a:endParaRPr>
        </a:p>
      </dgm:t>
    </dgm:pt>
    <dgm:pt modelId="{090CFB63-7138-4171-96F7-78DCDE9EE1DF}" type="sibTrans" cxnId="{8ED0A26E-3250-4AD4-AEF6-C572B19D1ED5}">
      <dgm:prSet/>
      <dgm:spPr/>
      <dgm:t>
        <a:bodyPr/>
        <a:lstStyle/>
        <a:p>
          <a:endParaRPr lang="ru-RU"/>
        </a:p>
      </dgm:t>
    </dgm:pt>
    <dgm:pt modelId="{6A7BAA26-DEA9-4AC9-9D99-9DFF5FB28E2A}" type="parTrans" cxnId="{8ED0A26E-3250-4AD4-AEF6-C572B19D1ED5}">
      <dgm:prSet/>
      <dgm:spPr/>
      <dgm:t>
        <a:bodyPr/>
        <a:lstStyle/>
        <a:p>
          <a:endParaRPr lang="ru-RU"/>
        </a:p>
      </dgm:t>
    </dgm:pt>
    <dgm:pt modelId="{6F308D3C-4D5E-4378-B425-DD77CECE8A55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Какими полезными ископаемыми богаты щиты?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D4A4E9-6528-4E64-A232-510E3F247654}" type="sibTrans" cxnId="{FB6199DE-57D4-4B81-A327-F48AA83951AD}">
      <dgm:prSet/>
      <dgm:spPr/>
      <dgm:t>
        <a:bodyPr/>
        <a:lstStyle/>
        <a:p>
          <a:endParaRPr lang="ru-RU"/>
        </a:p>
      </dgm:t>
    </dgm:pt>
    <dgm:pt modelId="{276E32AF-41A5-4AA9-A1B3-F6C80AA7EDAF}" type="parTrans" cxnId="{FB6199DE-57D4-4B81-A327-F48AA83951AD}">
      <dgm:prSet/>
      <dgm:spPr/>
      <dgm:t>
        <a:bodyPr/>
        <a:lstStyle/>
        <a:p>
          <a:endParaRPr lang="ru-RU"/>
        </a:p>
      </dgm:t>
    </dgm:pt>
    <dgm:pt modelId="{8F7182C8-5440-4138-BE44-B2017B6F5D7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4</a:t>
          </a:r>
          <a:endParaRPr lang="ru-RU" dirty="0">
            <a:solidFill>
              <a:srgbClr val="FF0000"/>
            </a:solidFill>
          </a:endParaRPr>
        </a:p>
      </dgm:t>
    </dgm:pt>
    <dgm:pt modelId="{72A0A78A-2C15-4F1C-8116-96E2B2DFACDC}" type="sibTrans" cxnId="{D64B31A2-DBEA-407B-A999-8DE6C8832CD4}">
      <dgm:prSet/>
      <dgm:spPr/>
      <dgm:t>
        <a:bodyPr/>
        <a:lstStyle/>
        <a:p>
          <a:endParaRPr lang="ru-RU"/>
        </a:p>
      </dgm:t>
    </dgm:pt>
    <dgm:pt modelId="{6A1403FD-AAB7-47A0-A267-5AF11D015065}" type="parTrans" cxnId="{D64B31A2-DBEA-407B-A999-8DE6C8832CD4}">
      <dgm:prSet/>
      <dgm:spPr/>
      <dgm:t>
        <a:bodyPr/>
        <a:lstStyle/>
        <a:p>
          <a:endParaRPr lang="ru-RU"/>
        </a:p>
      </dgm:t>
    </dgm:pt>
    <dgm:pt modelId="{DC78D564-2790-4127-BC66-AF9B381458ED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Назовите основные способы добычи полезных ископаемых: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E036AD-4303-46F7-9466-9AD66AFA7CDC}" type="sibTrans" cxnId="{8B941B20-73F8-457B-8D17-8F632386068C}">
      <dgm:prSet/>
      <dgm:spPr/>
      <dgm:t>
        <a:bodyPr/>
        <a:lstStyle/>
        <a:p>
          <a:endParaRPr lang="ru-RU"/>
        </a:p>
      </dgm:t>
    </dgm:pt>
    <dgm:pt modelId="{A59F44F2-7CF6-45C7-9C41-DC220A3578FB}" type="parTrans" cxnId="{8B941B20-73F8-457B-8D17-8F632386068C}">
      <dgm:prSet/>
      <dgm:spPr/>
      <dgm:t>
        <a:bodyPr/>
        <a:lstStyle/>
        <a:p>
          <a:endParaRPr lang="ru-RU"/>
        </a:p>
      </dgm:t>
    </dgm:pt>
    <dgm:pt modelId="{2BFD9A33-6174-49BD-B390-4A1FAAF0081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2</a:t>
          </a:r>
          <a:endParaRPr lang="ru-RU" dirty="0">
            <a:solidFill>
              <a:srgbClr val="FF0000"/>
            </a:solidFill>
          </a:endParaRPr>
        </a:p>
      </dgm:t>
    </dgm:pt>
    <dgm:pt modelId="{016CF5F7-D4AF-4053-8842-F8FC82D5D0FC}" type="sibTrans" cxnId="{10DC2B33-EC17-44F1-B813-46E4E269164C}">
      <dgm:prSet/>
      <dgm:spPr/>
      <dgm:t>
        <a:bodyPr/>
        <a:lstStyle/>
        <a:p>
          <a:endParaRPr lang="ru-RU"/>
        </a:p>
      </dgm:t>
    </dgm:pt>
    <dgm:pt modelId="{5D86E725-92ED-4ACC-9065-AED2052E6159}" type="parTrans" cxnId="{10DC2B33-EC17-44F1-B813-46E4E269164C}">
      <dgm:prSet/>
      <dgm:spPr/>
      <dgm:t>
        <a:bodyPr/>
        <a:lstStyle/>
        <a:p>
          <a:endParaRPr lang="ru-RU"/>
        </a:p>
      </dgm:t>
    </dgm:pt>
    <dgm:pt modelId="{A6A7CBB0-5858-4E6E-9CD2-0A01877E78BF}" type="pres">
      <dgm:prSet presAssocID="{0E01670B-62C4-44F7-863B-63B52107E4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DEA994-13A8-4289-8F8B-8411E7C191FA}" type="pres">
      <dgm:prSet presAssocID="{F841F514-074A-4DF8-A3F7-C29781566D9B}" presName="linNode" presStyleCnt="0"/>
      <dgm:spPr/>
    </dgm:pt>
    <dgm:pt modelId="{A8F518CB-F639-4094-BA77-533648AB7E43}" type="pres">
      <dgm:prSet presAssocID="{F841F514-074A-4DF8-A3F7-C29781566D9B}" presName="parentText" presStyleLbl="node1" presStyleIdx="0" presStyleCnt="5" custScaleX="126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03A60-8E47-44F5-B020-DCA3C31A39E3}" type="pres">
      <dgm:prSet presAssocID="{F841F514-074A-4DF8-A3F7-C29781566D9B}" presName="descendantText" presStyleLbl="alignAccFollowNode1" presStyleIdx="0" presStyleCnt="5" custScaleX="454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7044-8859-40B1-BE5D-5A7DAB1DE484}" type="pres">
      <dgm:prSet presAssocID="{5741357A-B024-48BD-8E58-668BBA2C2ABF}" presName="sp" presStyleCnt="0"/>
      <dgm:spPr/>
    </dgm:pt>
    <dgm:pt modelId="{A1521615-33D4-436C-B22A-009E3F2DB2AE}" type="pres">
      <dgm:prSet presAssocID="{2BFD9A33-6174-49BD-B390-4A1FAAF00817}" presName="linNode" presStyleCnt="0"/>
      <dgm:spPr/>
    </dgm:pt>
    <dgm:pt modelId="{3CAB26D7-A710-4D07-A051-4C5BD5B87CCE}" type="pres">
      <dgm:prSet presAssocID="{2BFD9A33-6174-49BD-B390-4A1FAAF00817}" presName="parentText" presStyleLbl="node1" presStyleIdx="1" presStyleCnt="5" custScaleX="449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0F0E-926C-4265-89A8-6968EFFAB64A}" type="pres">
      <dgm:prSet presAssocID="{2BFD9A33-6174-49BD-B390-4A1FAAF00817}" presName="descendantText" presStyleLbl="alignAccFollowNode1" presStyleIdx="1" presStyleCnt="5" custScaleX="15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4F1CD-C0EF-4A12-923C-8B30DB507D26}" type="pres">
      <dgm:prSet presAssocID="{016CF5F7-D4AF-4053-8842-F8FC82D5D0FC}" presName="sp" presStyleCnt="0"/>
      <dgm:spPr/>
    </dgm:pt>
    <dgm:pt modelId="{8D7A842D-81CC-4A69-B07D-FFF5BD4FA94B}" type="pres">
      <dgm:prSet presAssocID="{5160AB0B-C388-4CA5-9EF2-50594838E42B}" presName="linNode" presStyleCnt="0"/>
      <dgm:spPr/>
    </dgm:pt>
    <dgm:pt modelId="{E1BE26AD-2E7E-4A63-B40D-C5387F6173F4}" type="pres">
      <dgm:prSet presAssocID="{5160AB0B-C388-4CA5-9EF2-50594838E42B}" presName="parentText" presStyleLbl="node1" presStyleIdx="2" presStyleCnt="5" custScaleX="436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69192-7260-48FA-B2A0-F5D609A3120E}" type="pres">
      <dgm:prSet presAssocID="{5160AB0B-C388-4CA5-9EF2-50594838E42B}" presName="descendantText" presStyleLbl="alignAccFollowNode1" presStyleIdx="2" presStyleCnt="5" custScaleX="14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66D0E-18AF-476C-9025-434F3C01832A}" type="pres">
      <dgm:prSet presAssocID="{090CFB63-7138-4171-96F7-78DCDE9EE1DF}" presName="sp" presStyleCnt="0"/>
      <dgm:spPr/>
    </dgm:pt>
    <dgm:pt modelId="{23C64307-EB87-4B9B-B863-0734A6758B06}" type="pres">
      <dgm:prSet presAssocID="{8F7182C8-5440-4138-BE44-B2017B6F5D7C}" presName="linNode" presStyleCnt="0"/>
      <dgm:spPr/>
    </dgm:pt>
    <dgm:pt modelId="{D0A4B42D-6252-4479-8967-D08F6DBE052B}" type="pres">
      <dgm:prSet presAssocID="{8F7182C8-5440-4138-BE44-B2017B6F5D7C}" presName="parentText" presStyleLbl="node1" presStyleIdx="3" presStyleCnt="5" custScaleX="44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7C951-0F95-4532-AF8E-875901C2FEA6}" type="pres">
      <dgm:prSet presAssocID="{8F7182C8-5440-4138-BE44-B2017B6F5D7C}" presName="descendantText" presStyleLbl="alignAccFollowNode1" presStyleIdx="3" presStyleCnt="5" custScaleX="15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1D5FE-F9F0-49B6-A42B-A173C7831BA3}" type="pres">
      <dgm:prSet presAssocID="{72A0A78A-2C15-4F1C-8116-96E2B2DFACDC}" presName="sp" presStyleCnt="0"/>
      <dgm:spPr/>
    </dgm:pt>
    <dgm:pt modelId="{40BDD369-538E-434D-A171-1BEEEB3C9445}" type="pres">
      <dgm:prSet presAssocID="{17C7E623-883D-411A-8CBE-44023C92EB0B}" presName="linNode" presStyleCnt="0"/>
      <dgm:spPr/>
    </dgm:pt>
    <dgm:pt modelId="{8804CE0C-5FC2-48A8-BCC1-97AAAF454199}" type="pres">
      <dgm:prSet presAssocID="{17C7E623-883D-411A-8CBE-44023C92EB0B}" presName="parentText" presStyleLbl="node1" presStyleIdx="4" presStyleCnt="5" custScaleX="542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0396D-4DE3-4568-9C45-571274FF2C05}" type="pres">
      <dgm:prSet presAssocID="{17C7E623-883D-411A-8CBE-44023C92EB0B}" presName="descendantText" presStyleLbl="alignAccFollowNode1" presStyleIdx="4" presStyleCnt="5" custScaleX="174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22D10-ADAC-4DF4-80A9-A17A8993D730}" srcId="{0E01670B-62C4-44F7-863B-63B52107E40E}" destId="{17C7E623-883D-411A-8CBE-44023C92EB0B}" srcOrd="4" destOrd="0" parTransId="{B4866D7C-D78F-43B9-9DE2-C1B207993CE3}" sibTransId="{080D808A-C008-47A8-AB53-9D76A3B2D7C8}"/>
    <dgm:cxn modelId="{BBBCCB2F-0335-415B-AF1F-D4E257F37D15}" type="presOf" srcId="{BE334E14-ED7F-4B3A-AD6D-FDFBE1B57B07}" destId="{9EF03A60-8E47-44F5-B020-DCA3C31A39E3}" srcOrd="0" destOrd="0" presId="urn:microsoft.com/office/officeart/2005/8/layout/vList5"/>
    <dgm:cxn modelId="{FB6199DE-57D4-4B81-A327-F48AA83951AD}" srcId="{8F7182C8-5440-4138-BE44-B2017B6F5D7C}" destId="{6F308D3C-4D5E-4378-B425-DD77CECE8A55}" srcOrd="0" destOrd="0" parTransId="{276E32AF-41A5-4AA9-A1B3-F6C80AA7EDAF}" sibTransId="{CED4A4E9-6528-4E64-A232-510E3F247654}"/>
    <dgm:cxn modelId="{D64B31A2-DBEA-407B-A999-8DE6C8832CD4}" srcId="{0E01670B-62C4-44F7-863B-63B52107E40E}" destId="{8F7182C8-5440-4138-BE44-B2017B6F5D7C}" srcOrd="3" destOrd="0" parTransId="{6A1403FD-AAB7-47A0-A267-5AF11D015065}" sibTransId="{72A0A78A-2C15-4F1C-8116-96E2B2DFACDC}"/>
    <dgm:cxn modelId="{4C7A4372-CA31-4F87-A023-62938CACA1A1}" type="presOf" srcId="{8F7182C8-5440-4138-BE44-B2017B6F5D7C}" destId="{D0A4B42D-6252-4479-8967-D08F6DBE052B}" srcOrd="0" destOrd="0" presId="urn:microsoft.com/office/officeart/2005/8/layout/vList5"/>
    <dgm:cxn modelId="{F3AD13CA-0EA5-4710-9C86-F8E89A533304}" type="presOf" srcId="{B2AF7448-CA18-429A-81FA-EF7544479F88}" destId="{91169192-7260-48FA-B2A0-F5D609A3120E}" srcOrd="0" destOrd="0" presId="urn:microsoft.com/office/officeart/2005/8/layout/vList5"/>
    <dgm:cxn modelId="{7BA40AF4-8F2A-44AC-8E55-6D80F4DE1B51}" srcId="{17C7E623-883D-411A-8CBE-44023C92EB0B}" destId="{8241700D-DAD4-482E-93B6-AAF8CE43BFDB}" srcOrd="0" destOrd="0" parTransId="{A9070325-98E3-4277-A183-0C7DDC0F8E6E}" sibTransId="{98EAF8C7-A4B9-42A2-A01C-7F933BA004AB}"/>
    <dgm:cxn modelId="{495A50F1-C228-4890-8ADC-C8431D53543D}" type="presOf" srcId="{DC78D564-2790-4127-BC66-AF9B381458ED}" destId="{B0C70F0E-926C-4265-89A8-6968EFFAB64A}" srcOrd="0" destOrd="0" presId="urn:microsoft.com/office/officeart/2005/8/layout/vList5"/>
    <dgm:cxn modelId="{45457383-303D-43E9-B8A5-8A537CD8BD0F}" srcId="{0E01670B-62C4-44F7-863B-63B52107E40E}" destId="{F841F514-074A-4DF8-A3F7-C29781566D9B}" srcOrd="0" destOrd="0" parTransId="{D457F5A9-0276-40CF-A2EC-52CE285EE8B6}" sibTransId="{5741357A-B024-48BD-8E58-668BBA2C2ABF}"/>
    <dgm:cxn modelId="{8ABB27F9-89C9-4545-82AD-D5E3CD52D82B}" type="presOf" srcId="{8241700D-DAD4-482E-93B6-AAF8CE43BFDB}" destId="{8660396D-4DE3-4568-9C45-571274FF2C05}" srcOrd="0" destOrd="0" presId="urn:microsoft.com/office/officeart/2005/8/layout/vList5"/>
    <dgm:cxn modelId="{0A25F611-48B0-4AD4-B8B0-6DD72503501B}" type="presOf" srcId="{17C7E623-883D-411A-8CBE-44023C92EB0B}" destId="{8804CE0C-5FC2-48A8-BCC1-97AAAF454199}" srcOrd="0" destOrd="0" presId="urn:microsoft.com/office/officeart/2005/8/layout/vList5"/>
    <dgm:cxn modelId="{10DC2B33-EC17-44F1-B813-46E4E269164C}" srcId="{0E01670B-62C4-44F7-863B-63B52107E40E}" destId="{2BFD9A33-6174-49BD-B390-4A1FAAF00817}" srcOrd="1" destOrd="0" parTransId="{5D86E725-92ED-4ACC-9065-AED2052E6159}" sibTransId="{016CF5F7-D4AF-4053-8842-F8FC82D5D0FC}"/>
    <dgm:cxn modelId="{8B941B20-73F8-457B-8D17-8F632386068C}" srcId="{2BFD9A33-6174-49BD-B390-4A1FAAF00817}" destId="{DC78D564-2790-4127-BC66-AF9B381458ED}" srcOrd="0" destOrd="0" parTransId="{A59F44F2-7CF6-45C7-9C41-DC220A3578FB}" sibTransId="{DDE036AD-4303-46F7-9466-9AD66AFA7CDC}"/>
    <dgm:cxn modelId="{74A2413A-DC45-4161-B8B2-08F33B571B29}" srcId="{5160AB0B-C388-4CA5-9EF2-50594838E42B}" destId="{B2AF7448-CA18-429A-81FA-EF7544479F88}" srcOrd="0" destOrd="0" parTransId="{4CDE2025-079F-456B-8D8E-D0D61A5855AC}" sibTransId="{9B7FC48E-3EA2-4BEF-A512-00EF139CB2C9}"/>
    <dgm:cxn modelId="{EFF805B0-DEC6-4134-B6CD-C1935E72F1F8}" type="presOf" srcId="{F841F514-074A-4DF8-A3F7-C29781566D9B}" destId="{A8F518CB-F639-4094-BA77-533648AB7E43}" srcOrd="0" destOrd="0" presId="urn:microsoft.com/office/officeart/2005/8/layout/vList5"/>
    <dgm:cxn modelId="{B9031436-55D5-4AFA-B79B-C50B06F55594}" srcId="{F841F514-074A-4DF8-A3F7-C29781566D9B}" destId="{BE334E14-ED7F-4B3A-AD6D-FDFBE1B57B07}" srcOrd="0" destOrd="0" parTransId="{698878D3-FFF8-4E31-B622-9CCBF19FBF99}" sibTransId="{8F19F70A-7BD0-4AD4-9950-F6C55DDF03E3}"/>
    <dgm:cxn modelId="{0620B464-0A83-448B-B282-0C5135EA3C6A}" type="presOf" srcId="{0E01670B-62C4-44F7-863B-63B52107E40E}" destId="{A6A7CBB0-5858-4E6E-9CD2-0A01877E78BF}" srcOrd="0" destOrd="0" presId="urn:microsoft.com/office/officeart/2005/8/layout/vList5"/>
    <dgm:cxn modelId="{E3C4BB17-16EA-4B5E-A98C-EB5297C265CF}" type="presOf" srcId="{5160AB0B-C388-4CA5-9EF2-50594838E42B}" destId="{E1BE26AD-2E7E-4A63-B40D-C5387F6173F4}" srcOrd="0" destOrd="0" presId="urn:microsoft.com/office/officeart/2005/8/layout/vList5"/>
    <dgm:cxn modelId="{B11F6FD3-2F7A-41B2-9F8A-633E1C45852C}" type="presOf" srcId="{2BFD9A33-6174-49BD-B390-4A1FAAF00817}" destId="{3CAB26D7-A710-4D07-A051-4C5BD5B87CCE}" srcOrd="0" destOrd="0" presId="urn:microsoft.com/office/officeart/2005/8/layout/vList5"/>
    <dgm:cxn modelId="{167A299A-DEF3-4D2D-9807-ED21E12A2E24}" type="presOf" srcId="{6F308D3C-4D5E-4378-B425-DD77CECE8A55}" destId="{6F47C951-0F95-4532-AF8E-875901C2FEA6}" srcOrd="0" destOrd="0" presId="urn:microsoft.com/office/officeart/2005/8/layout/vList5"/>
    <dgm:cxn modelId="{8ED0A26E-3250-4AD4-AEF6-C572B19D1ED5}" srcId="{0E01670B-62C4-44F7-863B-63B52107E40E}" destId="{5160AB0B-C388-4CA5-9EF2-50594838E42B}" srcOrd="2" destOrd="0" parTransId="{6A7BAA26-DEA9-4AC9-9D99-9DFF5FB28E2A}" sibTransId="{090CFB63-7138-4171-96F7-78DCDE9EE1DF}"/>
    <dgm:cxn modelId="{4C32445C-C187-4381-AD6A-827D309D08F2}" type="presParOf" srcId="{A6A7CBB0-5858-4E6E-9CD2-0A01877E78BF}" destId="{B4DEA994-13A8-4289-8F8B-8411E7C191FA}" srcOrd="0" destOrd="0" presId="urn:microsoft.com/office/officeart/2005/8/layout/vList5"/>
    <dgm:cxn modelId="{DA39F29E-2ACB-4C2D-8266-5E27FC3A88DA}" type="presParOf" srcId="{B4DEA994-13A8-4289-8F8B-8411E7C191FA}" destId="{A8F518CB-F639-4094-BA77-533648AB7E43}" srcOrd="0" destOrd="0" presId="urn:microsoft.com/office/officeart/2005/8/layout/vList5"/>
    <dgm:cxn modelId="{75092AB6-0FE7-4915-BF59-F373BA6AFED8}" type="presParOf" srcId="{B4DEA994-13A8-4289-8F8B-8411E7C191FA}" destId="{9EF03A60-8E47-44F5-B020-DCA3C31A39E3}" srcOrd="1" destOrd="0" presId="urn:microsoft.com/office/officeart/2005/8/layout/vList5"/>
    <dgm:cxn modelId="{8CE7302A-0E0A-4D3A-9A0E-A54117489616}" type="presParOf" srcId="{A6A7CBB0-5858-4E6E-9CD2-0A01877E78BF}" destId="{FCD47044-8859-40B1-BE5D-5A7DAB1DE484}" srcOrd="1" destOrd="0" presId="urn:microsoft.com/office/officeart/2005/8/layout/vList5"/>
    <dgm:cxn modelId="{0FE2BA33-55A6-41F6-AB6C-560A3DDA602A}" type="presParOf" srcId="{A6A7CBB0-5858-4E6E-9CD2-0A01877E78BF}" destId="{A1521615-33D4-436C-B22A-009E3F2DB2AE}" srcOrd="2" destOrd="0" presId="urn:microsoft.com/office/officeart/2005/8/layout/vList5"/>
    <dgm:cxn modelId="{D6CB0BAC-F0D4-4EEB-85FB-B51295CEA432}" type="presParOf" srcId="{A1521615-33D4-436C-B22A-009E3F2DB2AE}" destId="{3CAB26D7-A710-4D07-A051-4C5BD5B87CCE}" srcOrd="0" destOrd="0" presId="urn:microsoft.com/office/officeart/2005/8/layout/vList5"/>
    <dgm:cxn modelId="{AAF43C84-922C-401A-9564-0DCD141C1400}" type="presParOf" srcId="{A1521615-33D4-436C-B22A-009E3F2DB2AE}" destId="{B0C70F0E-926C-4265-89A8-6968EFFAB64A}" srcOrd="1" destOrd="0" presId="urn:microsoft.com/office/officeart/2005/8/layout/vList5"/>
    <dgm:cxn modelId="{3FD7358A-6163-42C0-BFA5-74B1416E32C0}" type="presParOf" srcId="{A6A7CBB0-5858-4E6E-9CD2-0A01877E78BF}" destId="{2B34F1CD-C0EF-4A12-923C-8B30DB507D26}" srcOrd="3" destOrd="0" presId="urn:microsoft.com/office/officeart/2005/8/layout/vList5"/>
    <dgm:cxn modelId="{6C4189EE-4FD5-4E0A-A82A-48A2EB43B20A}" type="presParOf" srcId="{A6A7CBB0-5858-4E6E-9CD2-0A01877E78BF}" destId="{8D7A842D-81CC-4A69-B07D-FFF5BD4FA94B}" srcOrd="4" destOrd="0" presId="urn:microsoft.com/office/officeart/2005/8/layout/vList5"/>
    <dgm:cxn modelId="{4424141B-81B6-4052-B1A3-772712678C74}" type="presParOf" srcId="{8D7A842D-81CC-4A69-B07D-FFF5BD4FA94B}" destId="{E1BE26AD-2E7E-4A63-B40D-C5387F6173F4}" srcOrd="0" destOrd="0" presId="urn:microsoft.com/office/officeart/2005/8/layout/vList5"/>
    <dgm:cxn modelId="{655BC69E-988C-413B-9B96-BEED47E1C52D}" type="presParOf" srcId="{8D7A842D-81CC-4A69-B07D-FFF5BD4FA94B}" destId="{91169192-7260-48FA-B2A0-F5D609A3120E}" srcOrd="1" destOrd="0" presId="urn:microsoft.com/office/officeart/2005/8/layout/vList5"/>
    <dgm:cxn modelId="{810F3406-CAA1-487E-BC36-AFD631255A39}" type="presParOf" srcId="{A6A7CBB0-5858-4E6E-9CD2-0A01877E78BF}" destId="{C9E66D0E-18AF-476C-9025-434F3C01832A}" srcOrd="5" destOrd="0" presId="urn:microsoft.com/office/officeart/2005/8/layout/vList5"/>
    <dgm:cxn modelId="{27C62CF9-E7D1-414E-AEFD-33B44228F29E}" type="presParOf" srcId="{A6A7CBB0-5858-4E6E-9CD2-0A01877E78BF}" destId="{23C64307-EB87-4B9B-B863-0734A6758B06}" srcOrd="6" destOrd="0" presId="urn:microsoft.com/office/officeart/2005/8/layout/vList5"/>
    <dgm:cxn modelId="{E42CED07-BF11-4ECF-9B14-3962BCD22F0F}" type="presParOf" srcId="{23C64307-EB87-4B9B-B863-0734A6758B06}" destId="{D0A4B42D-6252-4479-8967-D08F6DBE052B}" srcOrd="0" destOrd="0" presId="urn:microsoft.com/office/officeart/2005/8/layout/vList5"/>
    <dgm:cxn modelId="{8C0A4A78-7A5E-467B-BF9F-C3FC1D181E24}" type="presParOf" srcId="{23C64307-EB87-4B9B-B863-0734A6758B06}" destId="{6F47C951-0F95-4532-AF8E-875901C2FEA6}" srcOrd="1" destOrd="0" presId="urn:microsoft.com/office/officeart/2005/8/layout/vList5"/>
    <dgm:cxn modelId="{C133FE48-E8DD-4C15-AB3E-703C780CCBAB}" type="presParOf" srcId="{A6A7CBB0-5858-4E6E-9CD2-0A01877E78BF}" destId="{52F1D5FE-F9F0-49B6-A42B-A173C7831BA3}" srcOrd="7" destOrd="0" presId="urn:microsoft.com/office/officeart/2005/8/layout/vList5"/>
    <dgm:cxn modelId="{9B2159D2-82F5-4DA3-B3C0-3D058AE38E27}" type="presParOf" srcId="{A6A7CBB0-5858-4E6E-9CD2-0A01877E78BF}" destId="{40BDD369-538E-434D-A171-1BEEEB3C9445}" srcOrd="8" destOrd="0" presId="urn:microsoft.com/office/officeart/2005/8/layout/vList5"/>
    <dgm:cxn modelId="{F6D5C84D-7F47-4C04-8EEF-067E24D71BF2}" type="presParOf" srcId="{40BDD369-538E-434D-A171-1BEEEB3C9445}" destId="{8804CE0C-5FC2-48A8-BCC1-97AAAF454199}" srcOrd="0" destOrd="0" presId="urn:microsoft.com/office/officeart/2005/8/layout/vList5"/>
    <dgm:cxn modelId="{9B89ED24-02F2-4A65-BC2C-CE91A9963431}" type="presParOf" srcId="{40BDD369-538E-434D-A171-1BEEEB3C9445}" destId="{8660396D-4DE3-4568-9C45-571274FF2C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03A60-8E47-44F5-B020-DCA3C31A39E3}">
      <dsp:nvSpPr>
        <dsp:cNvPr id="0" name=""/>
        <dsp:cNvSpPr/>
      </dsp:nvSpPr>
      <dsp:spPr>
        <a:xfrm rot="5400000">
          <a:off x="3814550" y="-2751709"/>
          <a:ext cx="624681" cy="628784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такое месторождение?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14550" y="-2751709"/>
        <a:ext cx="624681" cy="6287842"/>
      </dsp:txXfrm>
    </dsp:sp>
    <dsp:sp modelId="{A8F518CB-F639-4094-BA77-533648AB7E43}">
      <dsp:nvSpPr>
        <dsp:cNvPr id="0" name=""/>
        <dsp:cNvSpPr/>
      </dsp:nvSpPr>
      <dsp:spPr>
        <a:xfrm>
          <a:off x="676" y="1785"/>
          <a:ext cx="9822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1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785"/>
        <a:ext cx="982293" cy="780851"/>
      </dsp:txXfrm>
    </dsp:sp>
    <dsp:sp modelId="{B0C70F0E-926C-4265-89A8-6968EFFAB64A}">
      <dsp:nvSpPr>
        <dsp:cNvPr id="0" name=""/>
        <dsp:cNvSpPr/>
      </dsp:nvSpPr>
      <dsp:spPr>
        <a:xfrm rot="5400000">
          <a:off x="3840410" y="-1907274"/>
          <a:ext cx="624681" cy="623876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Назовите основные способы добычи полезных ископаемых: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40410" y="-1907274"/>
        <a:ext cx="624681" cy="6238760"/>
      </dsp:txXfrm>
    </dsp:sp>
    <dsp:sp modelId="{3CAB26D7-A710-4D07-A051-4C5BD5B87CCE}">
      <dsp:nvSpPr>
        <dsp:cNvPr id="0" name=""/>
        <dsp:cNvSpPr/>
      </dsp:nvSpPr>
      <dsp:spPr>
        <a:xfrm>
          <a:off x="676" y="821680"/>
          <a:ext cx="10326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2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821680"/>
        <a:ext cx="1032693" cy="780851"/>
      </dsp:txXfrm>
    </dsp:sp>
    <dsp:sp modelId="{91169192-7260-48FA-B2A0-F5D609A3120E}">
      <dsp:nvSpPr>
        <dsp:cNvPr id="0" name=""/>
        <dsp:cNvSpPr/>
      </dsp:nvSpPr>
      <dsp:spPr>
        <a:xfrm rot="5400000">
          <a:off x="3858909" y="-1065215"/>
          <a:ext cx="624681" cy="619443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 чего зависит размещение полезных ископаемых?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58909" y="-1065215"/>
        <a:ext cx="624681" cy="6194430"/>
      </dsp:txXfrm>
    </dsp:sp>
    <dsp:sp modelId="{E1BE26AD-2E7E-4A63-B40D-C5387F6173F4}">
      <dsp:nvSpPr>
        <dsp:cNvPr id="0" name=""/>
        <dsp:cNvSpPr/>
      </dsp:nvSpPr>
      <dsp:spPr>
        <a:xfrm>
          <a:off x="676" y="1641574"/>
          <a:ext cx="1073357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3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641574"/>
        <a:ext cx="1073357" cy="780851"/>
      </dsp:txXfrm>
    </dsp:sp>
    <dsp:sp modelId="{6F47C951-0F95-4532-AF8E-875901C2FEA6}">
      <dsp:nvSpPr>
        <dsp:cNvPr id="0" name=""/>
        <dsp:cNvSpPr/>
      </dsp:nvSpPr>
      <dsp:spPr>
        <a:xfrm rot="5400000">
          <a:off x="3833439" y="-272544"/>
          <a:ext cx="624681" cy="624887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Какими полезными ископаемыми богаты щиты?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33439" y="-272544"/>
        <a:ext cx="624681" cy="6248877"/>
      </dsp:txXfrm>
    </dsp:sp>
    <dsp:sp modelId="{D0A4B42D-6252-4479-8967-D08F6DBE052B}">
      <dsp:nvSpPr>
        <dsp:cNvPr id="0" name=""/>
        <dsp:cNvSpPr/>
      </dsp:nvSpPr>
      <dsp:spPr>
        <a:xfrm>
          <a:off x="676" y="2461468"/>
          <a:ext cx="1020664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4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2461468"/>
        <a:ext cx="1020664" cy="780851"/>
      </dsp:txXfrm>
    </dsp:sp>
    <dsp:sp modelId="{8660396D-4DE3-4568-9C45-571274FF2C05}">
      <dsp:nvSpPr>
        <dsp:cNvPr id="0" name=""/>
        <dsp:cNvSpPr/>
      </dsp:nvSpPr>
      <dsp:spPr>
        <a:xfrm rot="5400000">
          <a:off x="3865806" y="579281"/>
          <a:ext cx="624681" cy="618501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горы богаче полезными ископаемыми – Урал или Кавказ </a:t>
          </a: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почему?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65806" y="579281"/>
        <a:ext cx="624681" cy="6185013"/>
      </dsp:txXfrm>
    </dsp:sp>
    <dsp:sp modelId="{8804CE0C-5FC2-48A8-BCC1-97AAAF454199}">
      <dsp:nvSpPr>
        <dsp:cNvPr id="0" name=""/>
        <dsp:cNvSpPr/>
      </dsp:nvSpPr>
      <dsp:spPr>
        <a:xfrm>
          <a:off x="676" y="3281362"/>
          <a:ext cx="108496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5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3281362"/>
        <a:ext cx="1084963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9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читель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Вопросы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«Полезные ископаемые России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971600" y="1556792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979712" y="1628800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скопление полезных ископаемых.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600" y="1556792"/>
            <a:ext cx="1008112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979712" y="242088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и закрытый.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71600" y="2420888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051720" y="3284984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горных пород.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71600" y="3212976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000232" y="4071942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Рудными.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971600" y="4077072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71670" y="492919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Урал, так как более древние, сильно разрушены и ПИ на поверхности. 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971600" y="4869160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5" grpId="0" animBg="1"/>
      <p:bldP spid="51" grpId="0" animBg="1"/>
      <p:bldP spid="53" grpId="0" animBg="1"/>
      <p:bldP spid="55" grpId="0" animBg="1"/>
      <p:bldP spid="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87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Вопросы по теме  «Полезные ископаемые России»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 Вопросы</dc:title>
  <dc:subject>Природа России</dc:subject>
  <dc:creator>Шапель Л.Н.</dc:creator>
  <cp:lastModifiedBy>БОН</cp:lastModifiedBy>
  <cp:revision>71</cp:revision>
  <dcterms:created xsi:type="dcterms:W3CDTF">2010-06-30T16:45:36Z</dcterms:created>
  <dcterms:modified xsi:type="dcterms:W3CDTF">2011-01-02T14:30:10Z</dcterms:modified>
</cp:coreProperties>
</file>