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CF6"/>
    <a:srgbClr val="DFECDA"/>
    <a:srgbClr val="487C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63688" y="6273225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0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Задания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«Геологическое летоисчисление»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980728"/>
            <a:ext cx="8030696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Задание 1.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dirty="0" smtClean="0"/>
              <a:t>Работа с геохронологической  таблицей:</a:t>
            </a:r>
            <a:endParaRPr lang="ru-RU" sz="2200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484784"/>
          <a:ext cx="9144000" cy="478230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72000"/>
                <a:gridCol w="4572000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0" dirty="0" smtClean="0"/>
                        <a:t>Таблица читается снизу вверх. Изучите</a:t>
                      </a:r>
                      <a:r>
                        <a:rPr lang="ru-RU" sz="2200" b="0" baseline="0" dirty="0" smtClean="0"/>
                        <a:t> таблицу и ответьте на вопросы:</a:t>
                      </a:r>
                      <a:endParaRPr lang="ru-RU" sz="2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</a:tr>
              <a:tr h="39556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Какие события проходили в протерозойскую эру?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2. Какая эра была самой продолжительной?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3. Какой период  самый короткий?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4. В какой период появились первые наземные растения?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5. В какие периоды на Земле был влажный климат?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6. В</a:t>
                      </a:r>
                      <a:r>
                        <a:rPr lang="ru-RU" sz="1800" baseline="0" dirty="0" smtClean="0"/>
                        <a:t> каком периоде вымерли динозавры?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4283968" y="2348880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206084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Время водорослей и бактерий, мощный вулканизм. Начало байкальской складчатости. 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283968" y="3068960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292494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Протерозойская – 2000 млн. лет, затем архейская – 1800 млн. лет. 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4283968" y="3645024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350100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Четвертичный. 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283968" y="4221088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407707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Силурийский. 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283968" y="5085184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86916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В каменноугольном и юрском. 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4283968" y="5805264"/>
            <a:ext cx="288032" cy="43204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558924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В меловом.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141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olga</cp:lastModifiedBy>
  <cp:revision>77</cp:revision>
  <dcterms:created xsi:type="dcterms:W3CDTF">2010-06-30T16:45:36Z</dcterms:created>
  <dcterms:modified xsi:type="dcterms:W3CDTF">2010-10-06T11:11:23Z</dcterms:modified>
</cp:coreProperties>
</file>