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6AA2C5F-DA98-4935-AA8D-7E42032CB3B9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1EEFE08-0CD0-45E0-BE0B-ACBFE5D81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83EA1-C38B-4CD9-8726-097FDCC74544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10AAD-D36E-4C36-A9B9-D6E0A5D84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553FA-C7DB-49B5-AD16-286E7C5B3CC0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13C55-491D-4527-BB51-D86E0142A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7B910-383E-4C02-B228-680A71280AAC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A8E28-BCF7-4095-9FCF-CA67BE4E2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2CAE9-3D06-43E5-B6CF-5E74D727ABFC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644D1-82C8-4F3C-81AC-2496DF4BA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3040F-F0A3-4959-9B1F-C1938AD45B07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60C22-D3A2-4B7F-81F3-3543E5E6D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8832F-8560-48BB-A94F-8849D69E9CA8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946F7-BD38-4403-8E85-21FEAB0CE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8FC6F-EA2A-4CF0-9738-EA622C4CE8B1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C119D-33A5-4006-8831-FF306AB01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207FB-529D-4049-A506-06D1FA397CE5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542A5-555B-4EEE-852D-6661FBD1F2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E4165-9C90-4BD0-BC78-31004D640499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91BC7-809E-4242-B7CE-9F955F126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D11A9-7AD9-438D-A964-1125DA65F2FA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BDDD-9D1F-4026-B2D4-ED9C3627A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4975C-F99B-47D6-8A89-94DD79EA3BBC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46C7-86E9-442F-A34D-4CC8C2AF7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67B13F-2988-42E2-BA08-44036905E31B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F59A49-0F8E-4418-867B-1D16EC1E2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Задания по теме: «Природные ресурсы»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214313" y="857250"/>
            <a:ext cx="8572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Задание 1. </a:t>
            </a:r>
          </a:p>
          <a:p>
            <a:r>
              <a:rPr lang="ru-RU" sz="2400">
                <a:latin typeface="Calibri" pitchFamily="34" charset="0"/>
              </a:rPr>
              <a:t>Какими природными ресурсами богата территория Западной Сибири. Природные ресурсы распределите во взаимосвязи с природными компонентами.</a:t>
            </a:r>
          </a:p>
          <a:p>
            <a:r>
              <a:rPr lang="ru-RU" sz="2400">
                <a:latin typeface="Calibri" pitchFamily="34" charset="0"/>
              </a:rPr>
              <a:t>Заполните таблицу.</a:t>
            </a:r>
          </a:p>
          <a:p>
            <a:endParaRPr lang="ru-RU" sz="2400">
              <a:latin typeface="Calibri" pitchFamily="34" charset="0"/>
            </a:endParaRPr>
          </a:p>
        </p:txBody>
      </p:sp>
      <p:sp>
        <p:nvSpPr>
          <p:cNvPr id="9" name="Скругленный прямоугольник 8">
            <a:hlinkClick r:id="" action="ppaction://hlinkshowjump?jump=endshow"/>
            <a:hlinkHover r:id="" action="ppaction://noaction" highlightClick="1"/>
          </p:cNvPr>
          <p:cNvSpPr/>
          <p:nvPr/>
        </p:nvSpPr>
        <p:spPr>
          <a:xfrm>
            <a:off x="5857875" y="6215063"/>
            <a:ext cx="1357313" cy="3571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10" name="Скругленный прямоугольник 9">
            <a:hlinkClick r:id="" action="ppaction://hlinkshowjump?jump=nextslide"/>
            <a:hlinkHover r:id="" action="ppaction://noaction" highlightClick="1"/>
          </p:cNvPr>
          <p:cNvSpPr/>
          <p:nvPr/>
        </p:nvSpPr>
        <p:spPr>
          <a:xfrm>
            <a:off x="7286625" y="6215063"/>
            <a:ext cx="1357313" cy="3571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далее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50" y="2928938"/>
          <a:ext cx="8572500" cy="32004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643206"/>
                <a:gridCol w="592935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Природные ресурсы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Рельеф, тектоника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минеральные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Климат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агроклиматические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Внутренние воды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водные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Растительный</a:t>
                      </a:r>
                      <a:r>
                        <a:rPr lang="ru-RU" sz="2400" baseline="0" dirty="0" smtClean="0"/>
                        <a:t> мир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Лесные, пастбища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Животный мир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Охотничьи-промысловые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Почвы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почвенные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>
            <a:hlinkClick r:id="rId2" action="ppaction://hlinksldjump"/>
            <a:hlinkHover r:id="" action="ppaction://noaction" highlightClick="1"/>
          </p:cNvPr>
          <p:cNvSpPr/>
          <p:nvPr/>
        </p:nvSpPr>
        <p:spPr>
          <a:xfrm>
            <a:off x="6084888" y="6308725"/>
            <a:ext cx="1357312" cy="3571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образец</a:t>
            </a:r>
            <a:endParaRPr lang="ru-RU" dirty="0"/>
          </a:p>
        </p:txBody>
      </p:sp>
      <p:sp>
        <p:nvSpPr>
          <p:cNvPr id="11" name="Скругленный прямоугольник 10">
            <a:hlinkClick r:id="rId3" action="ppaction://hlinksldjump"/>
            <a:hlinkHover r:id="" action="ppaction://noaction" highlightClick="1"/>
          </p:cNvPr>
          <p:cNvSpPr/>
          <p:nvPr/>
        </p:nvSpPr>
        <p:spPr>
          <a:xfrm>
            <a:off x="7500938" y="6286500"/>
            <a:ext cx="1357312" cy="3571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144000" cy="12001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Чтобы  оценить природные ресурсы любой территории,  недостаточно  перечислить те ресурсы , которыми она располагает, важно также проследить как они размещены. </a:t>
            </a:r>
            <a:endParaRPr lang="ru-RU" sz="24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0" y="1714500"/>
          <a:ext cx="9144000" cy="32353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природных ресурсов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Большие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Значительные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Бедные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072063"/>
            <a:ext cx="9144000" cy="1016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Дайте общую оценку природных ресурсов Западной Сибири. Впишите виды ресурсов и напротив их проставьте «+» в соответствующей колонке. Если ресурсы размещены не по всей территории района, то укажите в какой части.</a:t>
            </a:r>
            <a:endParaRPr lang="ru-RU" sz="2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>
            <a:hlinkClick r:id="" action="ppaction://hlinkshowjump?jump=endshow"/>
            <a:hlinkHover r:id="" action="ppaction://noaction" highlightClick="1"/>
          </p:cNvPr>
          <p:cNvSpPr/>
          <p:nvPr/>
        </p:nvSpPr>
        <p:spPr>
          <a:xfrm>
            <a:off x="7429500" y="6286500"/>
            <a:ext cx="1357313" cy="3571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  <a:endParaRPr lang="ru-RU" dirty="0"/>
          </a:p>
        </p:txBody>
      </p:sp>
      <p:sp>
        <p:nvSpPr>
          <p:cNvPr id="11" name="Скругленный прямоугольник 10">
            <a:hlinkClick r:id="rId2" action="ppaction://hlinksldjump"/>
            <a:hlinkHover r:id="" action="ppaction://noaction" highlightClick="1"/>
          </p:cNvPr>
          <p:cNvSpPr/>
          <p:nvPr/>
        </p:nvSpPr>
        <p:spPr>
          <a:xfrm>
            <a:off x="6072188" y="6286500"/>
            <a:ext cx="1357312" cy="3571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000625"/>
            <a:ext cx="9144000" cy="12001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Западная Сибирь  обладает большими запасами нефти, газа, торфа, водными и разнообразными биологическими ресурсами.  На юге  можно выделить значительные запасы плодородных почв и достаточное количества тепла для выращивания  культур умеренного пояса..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0" y="0"/>
          <a:ext cx="9144000" cy="46831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000"/>
                <a:gridCol w="3733800"/>
                <a:gridCol w="1695472"/>
                <a:gridCol w="142872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Виды природных ресурсов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Большие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Значительные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Бедные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Минеральные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+ (нефть, газ, торф, соли, горячие воды)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Водные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+ (реки, озера, подземные воды)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Биологические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лесные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охотничье промысловые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луга и пастбища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+</a:t>
                      </a:r>
                    </a:p>
                    <a:p>
                      <a:r>
                        <a:rPr lang="ru-RU" sz="1600" dirty="0" smtClean="0"/>
                        <a:t>+ (ценная</a:t>
                      </a:r>
                      <a:r>
                        <a:rPr lang="ru-RU" sz="1600" baseline="0" dirty="0" smtClean="0"/>
                        <a:t> древесина в тайге, ягоды и грибы в тундре и тайге).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+</a:t>
                      </a:r>
                      <a:r>
                        <a:rPr lang="ru-RU" sz="1600" baseline="0" dirty="0" smtClean="0"/>
                        <a:t> (</a:t>
                      </a:r>
                      <a:r>
                        <a:rPr lang="ru-RU" sz="1600" dirty="0" smtClean="0"/>
                        <a:t>песец в тундре</a:t>
                      </a:r>
                      <a:r>
                        <a:rPr lang="ru-RU" sz="1600" baseline="0" dirty="0" smtClean="0"/>
                        <a:t>, </a:t>
                      </a:r>
                      <a:r>
                        <a:rPr lang="ru-RU" sz="1600" dirty="0" smtClean="0"/>
                        <a:t>белка</a:t>
                      </a:r>
                      <a:r>
                        <a:rPr lang="ru-RU" sz="1600" baseline="0" dirty="0" smtClean="0"/>
                        <a:t> и </a:t>
                      </a:r>
                      <a:r>
                        <a:rPr lang="ru-RU" sz="1600" dirty="0" smtClean="0"/>
                        <a:t>соболь, в тайге), рыбные 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+ (оленьи пастбища в тундре)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dirty="0" smtClean="0"/>
                        <a:t>Почвенные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+ (на юге)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Агроклиматические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+ (избыточное увлажнение на севере  и в средней части)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+ (на юге тепло)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Рекреационные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+ на юге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196</Words>
  <Application>Microsoft Office PowerPoint</Application>
  <PresentationFormat>Экран (4:3)</PresentationFormat>
  <Paragraphs>53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Calibri</vt:lpstr>
      <vt:lpstr>Arial</vt:lpstr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olga</cp:lastModifiedBy>
  <cp:revision>216</cp:revision>
  <dcterms:created xsi:type="dcterms:W3CDTF">2009-11-09T15:17:42Z</dcterms:created>
  <dcterms:modified xsi:type="dcterms:W3CDTF">2010-06-15T15:14:32Z</dcterms:modified>
</cp:coreProperties>
</file>