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4EA0B6-62E5-4E44-9800-1008DB69102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E828E7-0977-4F63-A96C-A9E0F9A55352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3200" dirty="0" smtClean="0">
              <a:solidFill>
                <a:srgbClr val="C00000"/>
              </a:solidFill>
            </a:rPr>
            <a:t>        </a:t>
          </a:r>
          <a:r>
            <a:rPr lang="ru-RU" sz="2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Задания по </a:t>
          </a:r>
          <a:r>
            <a:rPr lang="ru-RU" sz="280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теме </a:t>
          </a:r>
        </a:p>
        <a:p>
          <a:r>
            <a:rPr lang="ru-RU" sz="280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</a:t>
          </a:r>
          <a:r>
            <a:rPr lang="ru-RU" sz="2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Рельеф дна Мирового океана»</a:t>
          </a:r>
          <a:endParaRPr lang="ru-RU" sz="2800" dirty="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4B6018C-D7D2-4FF6-878D-02F274DFA651}" type="parTrans" cxnId="{9A0E12E7-0426-497E-BA94-C2D4B0D24039}">
      <dgm:prSet/>
      <dgm:spPr/>
      <dgm:t>
        <a:bodyPr/>
        <a:lstStyle/>
        <a:p>
          <a:endParaRPr lang="ru-RU"/>
        </a:p>
      </dgm:t>
    </dgm:pt>
    <dgm:pt modelId="{272A92AD-FCAD-40BA-AFD4-8B8BC66D4A64}" type="sibTrans" cxnId="{9A0E12E7-0426-497E-BA94-C2D4B0D24039}">
      <dgm:prSet/>
      <dgm:spPr/>
      <dgm:t>
        <a:bodyPr/>
        <a:lstStyle/>
        <a:p>
          <a:endParaRPr lang="ru-RU"/>
        </a:p>
      </dgm:t>
    </dgm:pt>
    <dgm:pt modelId="{32B0967D-B868-4491-890E-669682145B7D}" type="pres">
      <dgm:prSet presAssocID="{C34EA0B6-62E5-4E44-9800-1008DB69102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F8CC25-FDA7-4BCE-B0A4-01E7F6FE508A}" type="pres">
      <dgm:prSet presAssocID="{66E828E7-0977-4F63-A96C-A9E0F9A55352}" presName="composite" presStyleCnt="0"/>
      <dgm:spPr/>
    </dgm:pt>
    <dgm:pt modelId="{F275C4FD-7BB8-4785-AB6A-17F4C4059DF9}" type="pres">
      <dgm:prSet presAssocID="{66E828E7-0977-4F63-A96C-A9E0F9A55352}" presName="imgShp" presStyleLbl="fgImgPlace1" presStyleIdx="0" presStyleCnt="1" custLinFactNeighborX="-5687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DC2DDE4-CE34-4198-BDA3-8C30045A9BE9}" type="pres">
      <dgm:prSet presAssocID="{66E828E7-0977-4F63-A96C-A9E0F9A55352}" presName="txShp" presStyleLbl="node1" presStyleIdx="0" presStyleCnt="1" custScaleX="147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5A0A38-465B-40BC-AA6A-41EA95580610}" type="presOf" srcId="{C34EA0B6-62E5-4E44-9800-1008DB691020}" destId="{32B0967D-B868-4491-890E-669682145B7D}" srcOrd="0" destOrd="0" presId="urn:microsoft.com/office/officeart/2005/8/layout/vList3"/>
    <dgm:cxn modelId="{9A0E12E7-0426-497E-BA94-C2D4B0D24039}" srcId="{C34EA0B6-62E5-4E44-9800-1008DB691020}" destId="{66E828E7-0977-4F63-A96C-A9E0F9A55352}" srcOrd="0" destOrd="0" parTransId="{24B6018C-D7D2-4FF6-878D-02F274DFA651}" sibTransId="{272A92AD-FCAD-40BA-AFD4-8B8BC66D4A64}"/>
    <dgm:cxn modelId="{B0254769-2B23-4EA7-A1DB-24E5D33AC1DB}" type="presOf" srcId="{66E828E7-0977-4F63-A96C-A9E0F9A55352}" destId="{8DC2DDE4-CE34-4198-BDA3-8C30045A9BE9}" srcOrd="0" destOrd="0" presId="urn:microsoft.com/office/officeart/2005/8/layout/vList3"/>
    <dgm:cxn modelId="{4A586E79-8CE4-40D4-932A-6C7EF8433E49}" type="presParOf" srcId="{32B0967D-B868-4491-890E-669682145B7D}" destId="{A1F8CC25-FDA7-4BCE-B0A4-01E7F6FE508A}" srcOrd="0" destOrd="0" presId="urn:microsoft.com/office/officeart/2005/8/layout/vList3"/>
    <dgm:cxn modelId="{4C18D37C-26D7-4193-9F7C-0E13C6601070}" type="presParOf" srcId="{A1F8CC25-FDA7-4BCE-B0A4-01E7F6FE508A}" destId="{F275C4FD-7BB8-4785-AB6A-17F4C4059DF9}" srcOrd="0" destOrd="0" presId="urn:microsoft.com/office/officeart/2005/8/layout/vList3"/>
    <dgm:cxn modelId="{167C31C9-E917-4ED8-B962-0DAA6AA23B24}" type="presParOf" srcId="{A1F8CC25-FDA7-4BCE-B0A4-01E7F6FE508A}" destId="{8DC2DDE4-CE34-4198-BDA3-8C30045A9BE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C2DDE4-CE34-4198-BDA3-8C30045A9BE9}">
      <dsp:nvSpPr>
        <dsp:cNvPr id="0" name=""/>
        <dsp:cNvSpPr/>
      </dsp:nvSpPr>
      <dsp:spPr>
        <a:xfrm rot="10800000">
          <a:off x="71428" y="0"/>
          <a:ext cx="8429702" cy="1143008"/>
        </a:xfrm>
        <a:prstGeom prst="homePlat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04035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C00000"/>
              </a:solidFill>
            </a:rPr>
            <a:t>        </a:t>
          </a:r>
          <a:r>
            <a:rPr lang="ru-RU" sz="3200" kern="1200" dirty="0" smtClean="0">
              <a:solidFill>
                <a:srgbClr val="C00000"/>
              </a:solidFill>
            </a:rPr>
            <a:t>Задания по теме «Рельеф дна Мирового океана»</a:t>
          </a:r>
          <a:endParaRPr lang="ru-RU" sz="3200" kern="1200" dirty="0">
            <a:solidFill>
              <a:srgbClr val="C00000"/>
            </a:solidFill>
          </a:endParaRPr>
        </a:p>
      </dsp:txBody>
      <dsp:txXfrm rot="10800000">
        <a:off x="71428" y="0"/>
        <a:ext cx="8429702" cy="1143008"/>
      </dsp:txXfrm>
    </dsp:sp>
    <dsp:sp modelId="{F275C4FD-7BB8-4785-AB6A-17F4C4059DF9}">
      <dsp:nvSpPr>
        <dsp:cNvPr id="0" name=""/>
        <dsp:cNvSpPr/>
      </dsp:nvSpPr>
      <dsp:spPr>
        <a:xfrm>
          <a:off x="214313" y="0"/>
          <a:ext cx="1143008" cy="114300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0"/>
          <a:ext cx="8572560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1484784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Прочитайте и запишите в тетрадь способы измерения глубин дна океана. </a:t>
            </a:r>
          </a:p>
          <a:p>
            <a:pPr marL="342900" indent="-342900">
              <a:buAutoNum type="arabicPeriod"/>
            </a:pPr>
            <a:r>
              <a:rPr lang="ru-RU" dirty="0" smtClean="0"/>
              <a:t>На основе текста </a:t>
            </a:r>
            <a:r>
              <a:rPr lang="ru-RU" dirty="0" smtClean="0"/>
              <a:t>учебника  </a:t>
            </a:r>
            <a:r>
              <a:rPr lang="ru-RU" dirty="0" smtClean="0"/>
              <a:t>и рисунка «Разрез дна Мирового океана»  продолжите </a:t>
            </a:r>
            <a:r>
              <a:rPr lang="ru-RU" dirty="0" smtClean="0"/>
              <a:t>заполнение </a:t>
            </a:r>
            <a:r>
              <a:rPr lang="ru-RU" dirty="0" smtClean="0"/>
              <a:t>таблицу 1 и 2 </a:t>
            </a:r>
            <a:r>
              <a:rPr lang="ru-RU" dirty="0" smtClean="0"/>
              <a:t>колонки:</a:t>
            </a: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 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FontTx/>
              <a:buAutoNum type="arabicPeriod" startAt="3"/>
            </a:pPr>
            <a:r>
              <a:rPr lang="ru-RU" dirty="0" smtClean="0"/>
              <a:t>Пользуясь картой океана, приведите по два примера </a:t>
            </a:r>
            <a:r>
              <a:rPr lang="ru-RU" dirty="0" smtClean="0"/>
              <a:t>названий котловин</a:t>
            </a:r>
            <a:r>
              <a:rPr lang="ru-RU" dirty="0" smtClean="0"/>
              <a:t>, желобов, срединно-океанических хребтов в 3 колонку </a:t>
            </a:r>
            <a:r>
              <a:rPr lang="ru-RU" dirty="0" smtClean="0"/>
              <a:t>таблицы. </a:t>
            </a:r>
            <a:endParaRPr lang="ru-RU" dirty="0" smtClean="0"/>
          </a:p>
          <a:p>
            <a:pPr marL="342900" indent="-342900">
              <a:buAutoNum type="arabicPeriod" startAt="3"/>
            </a:pPr>
            <a:r>
              <a:rPr lang="ru-RU" dirty="0" smtClean="0"/>
              <a:t>Составьте на основе текста учебника схему </a:t>
            </a:r>
            <a:r>
              <a:rPr lang="ru-RU" smtClean="0"/>
              <a:t>«Процессы, образующие  </a:t>
            </a:r>
            <a:r>
              <a:rPr lang="ru-RU" dirty="0" smtClean="0"/>
              <a:t>рельеф дна Мирового океана».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2492896"/>
          <a:ext cx="8640960" cy="2296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80320"/>
                <a:gridCol w="2880320"/>
                <a:gridCol w="28803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Основные части Мирового океана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Формы рельефа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r>
                        <a:rPr lang="ru-RU" baseline="0" dirty="0" smtClean="0"/>
                        <a:t> ф</a:t>
                      </a:r>
                      <a:r>
                        <a:rPr lang="ru-RU" dirty="0" smtClean="0"/>
                        <a:t>орм рельефа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Подводная окраина материков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материковая отмель (шельф),  материковый склон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вал 4">
            <a:hlinkClick r:id="" action="ppaction://hlinkshowjump?jump=endshow"/>
          </p:cNvPr>
          <p:cNvSpPr/>
          <p:nvPr/>
        </p:nvSpPr>
        <p:spPr>
          <a:xfrm>
            <a:off x="7215187" y="6357937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выход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97</Words>
  <Application>Microsoft Office PowerPoint</Application>
  <PresentationFormat>Экран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olga</cp:lastModifiedBy>
  <cp:revision>15</cp:revision>
  <dcterms:created xsi:type="dcterms:W3CDTF">2009-11-21T19:57:02Z</dcterms:created>
  <dcterms:modified xsi:type="dcterms:W3CDTF">2010-08-14T06:52:26Z</dcterms:modified>
</cp:coreProperties>
</file>